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81682E8-E70C-44B9-811D-27AD6F04A33C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C2CB8D7-CCF2-410D-B74B-BB65296D2A2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1682E8-E70C-44B9-811D-27AD6F04A33C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2CB8D7-CCF2-410D-B74B-BB65296D2A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81682E8-E70C-44B9-811D-27AD6F04A33C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C2CB8D7-CCF2-410D-B74B-BB65296D2A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1682E8-E70C-44B9-811D-27AD6F04A33C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2CB8D7-CCF2-410D-B74B-BB65296D2A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81682E8-E70C-44B9-811D-27AD6F04A33C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C2CB8D7-CCF2-410D-B74B-BB65296D2A2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1682E8-E70C-44B9-811D-27AD6F04A33C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2CB8D7-CCF2-410D-B74B-BB65296D2A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1682E8-E70C-44B9-811D-27AD6F04A33C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2CB8D7-CCF2-410D-B74B-BB65296D2A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1682E8-E70C-44B9-811D-27AD6F04A33C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2CB8D7-CCF2-410D-B74B-BB65296D2A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81682E8-E70C-44B9-811D-27AD6F04A33C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2CB8D7-CCF2-410D-B74B-BB65296D2A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1682E8-E70C-44B9-811D-27AD6F04A33C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2CB8D7-CCF2-410D-B74B-BB65296D2A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1682E8-E70C-44B9-811D-27AD6F04A33C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2CB8D7-CCF2-410D-B74B-BB65296D2A2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email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81682E8-E70C-44B9-811D-27AD6F04A33C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C2CB8D7-CCF2-410D-B74B-BB65296D2A2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err="1" smtClean="0"/>
              <a:t>Лэпбук</a:t>
            </a:r>
            <a:r>
              <a:rPr lang="ru-RU" dirty="0" smtClean="0"/>
              <a:t>  « Зима»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solidFill>
            <a:schemeClr val="bg2">
              <a:lumMod val="90000"/>
            </a:schemeClr>
          </a:solidFill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Автор: Грачёва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Юлианна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Петровна,</a:t>
            </a: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Воспитатель МБДОУ комбинированного вида №32 «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Журавушка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»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Данном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Лэпбуке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представлены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Стихотворения по темам </a:t>
            </a:r>
            <a:r>
              <a:rPr lang="ru-RU" dirty="0" smtClean="0"/>
              <a:t>«Зима», «Сказки</a:t>
            </a:r>
            <a:r>
              <a:rPr lang="ru-RU" dirty="0" smtClean="0"/>
              <a:t>», «Зимние забавы», «Новый год»;</a:t>
            </a:r>
          </a:p>
          <a:p>
            <a:r>
              <a:rPr lang="ru-RU" dirty="0" smtClean="0"/>
              <a:t>Картотека по развитию связной речи на тему «Зима», «Зимние забавы»: чтение, ответы на вопросы, пересказ; загадки; пословицы; </a:t>
            </a:r>
            <a:r>
              <a:rPr lang="ru-RU" dirty="0" smtClean="0"/>
              <a:t>«Найди </a:t>
            </a:r>
            <a:r>
              <a:rPr lang="ru-RU" dirty="0" smtClean="0"/>
              <a:t>лишнее»</a:t>
            </a:r>
          </a:p>
          <a:p>
            <a:r>
              <a:rPr lang="ru-RU" dirty="0" smtClean="0"/>
              <a:t>Картотека по развитию речи по теме </a:t>
            </a:r>
            <a:r>
              <a:rPr lang="ru-RU" dirty="0" smtClean="0"/>
              <a:t>«Зимующие </a:t>
            </a:r>
            <a:r>
              <a:rPr lang="ru-RU" dirty="0" smtClean="0"/>
              <a:t>птицы», </a:t>
            </a:r>
            <a:r>
              <a:rPr lang="ru-RU" dirty="0" smtClean="0"/>
              <a:t>«Одежда </a:t>
            </a:r>
            <a:r>
              <a:rPr lang="ru-RU" dirty="0" smtClean="0"/>
              <a:t>зимой», </a:t>
            </a:r>
            <a:r>
              <a:rPr lang="ru-RU" dirty="0" smtClean="0"/>
              <a:t>«Животные </a:t>
            </a:r>
            <a:r>
              <a:rPr lang="ru-RU" dirty="0" smtClean="0"/>
              <a:t>в лесу зимой»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также: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Новогодние и зимние сказки, стихи</a:t>
            </a:r>
          </a:p>
          <a:p>
            <a:r>
              <a:rPr lang="ru-RU" dirty="0" smtClean="0"/>
              <a:t>Задания </a:t>
            </a:r>
            <a:r>
              <a:rPr lang="ru-RU" dirty="0" smtClean="0"/>
              <a:t>«Собери </a:t>
            </a:r>
            <a:r>
              <a:rPr lang="ru-RU" dirty="0" smtClean="0"/>
              <a:t>картинку», </a:t>
            </a:r>
            <a:r>
              <a:rPr lang="ru-RU" dirty="0" smtClean="0"/>
              <a:t>«Найди </a:t>
            </a:r>
            <a:r>
              <a:rPr lang="ru-RU" dirty="0" smtClean="0"/>
              <a:t>пару»</a:t>
            </a:r>
          </a:p>
          <a:p>
            <a:r>
              <a:rPr lang="ru-RU" dirty="0" smtClean="0"/>
              <a:t>Картинки для творческого рассказывания</a:t>
            </a:r>
          </a:p>
          <a:p>
            <a:r>
              <a:rPr lang="ru-RU" dirty="0" smtClean="0"/>
              <a:t>Фотографии снежинок, а также интересная информация о них;</a:t>
            </a:r>
          </a:p>
          <a:p>
            <a:r>
              <a:rPr lang="ru-RU" dirty="0" smtClean="0"/>
              <a:t>Зимние приметы, загадки, пословицы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3861048"/>
            <a:ext cx="3324473" cy="2486968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66394"/>
            <a:ext cx="2579302" cy="3451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32655"/>
            <a:ext cx="2582745" cy="3451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«Какую одежду носим зимой»?</a:t>
            </a:r>
            <a:br>
              <a:rPr lang="ru-RU" sz="2000" dirty="0" smtClean="0"/>
            </a:br>
            <a:r>
              <a:rPr lang="ru-RU" sz="2000" dirty="0" smtClean="0"/>
              <a:t>«Найди пару»?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628800"/>
            <a:ext cx="3824551" cy="286076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695298" y="1145462"/>
            <a:ext cx="2869342" cy="383601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200" dirty="0" smtClean="0"/>
              <a:t>Лексическая тема: «Зима в лесу»</a:t>
            </a:r>
            <a:br>
              <a:rPr lang="ru-RU" sz="2200" dirty="0" smtClean="0"/>
            </a:br>
            <a:r>
              <a:rPr lang="ru-RU" sz="2200" dirty="0" smtClean="0"/>
              <a:t>«Зимующие птицы»</a:t>
            </a:r>
            <a:endParaRPr lang="ru-RU" sz="2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71315" y="1136997"/>
            <a:ext cx="2919592" cy="390319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623390" y="1145364"/>
            <a:ext cx="2869926" cy="383679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Рассказывание по серии сюжетных картин.</a:t>
            </a:r>
            <a:endParaRPr lang="ru-RU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664804"/>
            <a:ext cx="3446610" cy="2584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1678499"/>
            <a:ext cx="3498850" cy="2620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4551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51520" y="2060848"/>
            <a:ext cx="7447728" cy="1584176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84316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81</TotalTime>
  <Words>153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Лэпбук  « Зима» </vt:lpstr>
      <vt:lpstr>В Данном Лэпбуке представлены</vt:lpstr>
      <vt:lpstr>А также:</vt:lpstr>
      <vt:lpstr>Презентация PowerPoint</vt:lpstr>
      <vt:lpstr>«Какую одежду носим зимой»? «Найди пару»?</vt:lpstr>
      <vt:lpstr> Лексическая тема: «Зима в лесу» «Зимующие птицы»</vt:lpstr>
      <vt:lpstr>Рассказывание по серии сюжетных картин.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user</cp:lastModifiedBy>
  <cp:revision>10</cp:revision>
  <dcterms:created xsi:type="dcterms:W3CDTF">2021-10-19T06:37:56Z</dcterms:created>
  <dcterms:modified xsi:type="dcterms:W3CDTF">2021-10-19T12:19:22Z</dcterms:modified>
</cp:coreProperties>
</file>