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8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99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9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184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06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37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10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86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06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34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861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1C70B-F527-4519-B9AD-0C4B128BA6A3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B0EAB-E95F-4982-A6BF-420449DC8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8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xtiv.ru/sites/default/files/mas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3107" y="2343574"/>
            <a:ext cx="5580374" cy="2170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Веселый праздник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нашем саду</a:t>
            </a:r>
            <a:endParaRPr lang="ru-RU" sz="6000" b="1" dirty="0">
              <a:solidFill>
                <a:srgbClr val="C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465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sdk.mo.muzkult.ru/media/2019/03/01/1273521357/chuche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22173" y="29017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Масленицу мы встречаем</a:t>
            </a:r>
            <a:r>
              <a:rPr lang="ru-RU" sz="2400" b="1" dirty="0" smtClean="0"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С пирогом, с блинами, с чаем,</a:t>
            </a:r>
            <a:r>
              <a:rPr lang="ru-RU" sz="2400" b="1" dirty="0" smtClean="0"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Хоровод весёлый водим,</a:t>
            </a:r>
            <a:r>
              <a:rPr lang="ru-RU" sz="2400" b="1" dirty="0" smtClean="0"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На год зимушку проводим!</a:t>
            </a:r>
            <a:br>
              <a:rPr lang="ru-RU" sz="24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</a:br>
            <a:endParaRPr lang="ru-RU" sz="24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5584" y="2021350"/>
            <a:ext cx="3525796" cy="4497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2986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sdk.mo.muzkult.ru/media/2019/03/01/1273521357/chuche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0846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605" y="2317173"/>
            <a:ext cx="3304488" cy="4135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762500" y="335432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Ах, какая красота,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К нам опять спешит весна,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Нынче проводы зимы,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Встреча — молодой весны: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Всех блинами угощают,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Чай горячий наливают,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Будут петь и танцевать,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Костер яркий разжигать.</a:t>
            </a:r>
            <a:b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</a:br>
            <a:endParaRPr lang="ru-RU" sz="2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21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sdk.mo.muzkult.ru/media/2019/03/01/1273521357/chuche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61164" y="335293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Масленица расписная!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Развесёлая, святая!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Дружно, весело пришла,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Хороводы развела!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Весело её отметим,</a:t>
            </a:r>
            <a:r>
              <a:rPr lang="ru-RU" sz="2000" b="1" dirty="0" smtClean="0">
                <a:latin typeface="Monotype Corsiva" panose="03010101010201010101" pitchFamily="66" charset="0"/>
              </a:rPr>
              <a:t/>
            </a:r>
            <a:br>
              <a:rPr lang="ru-RU" sz="2000" b="1" dirty="0" smtClean="0">
                <a:latin typeface="Monotype Corsiva" panose="03010101010201010101" pitchFamily="66" charset="0"/>
              </a:rPr>
            </a:br>
            <a: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И блинами всех мы встретим!</a:t>
            </a:r>
            <a:br>
              <a:rPr lang="ru-RU" sz="2000" b="1" i="0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</a:br>
            <a:endParaRPr lang="ru-RU" sz="20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9" t="-4944"/>
          <a:stretch/>
        </p:blipFill>
        <p:spPr>
          <a:xfrm>
            <a:off x="737754" y="1979525"/>
            <a:ext cx="3487165" cy="4410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52646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16</Words>
  <Application>Microsoft Office PowerPoint</Application>
  <PresentationFormat>Широкоэкранный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2021-03-13T18:09:01Z</dcterms:created>
  <dcterms:modified xsi:type="dcterms:W3CDTF">2021-10-19T09:19:54Z</dcterms:modified>
</cp:coreProperties>
</file>