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743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>
    <p:restoredLeft sz="15755"/>
    <p:restoredTop sz="94176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5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192" cy="73736192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8.xml"  /><Relationship Id="rId11" Type="http://schemas.openxmlformats.org/officeDocument/2006/relationships/slide" Target="slides/slide9.xml"  /><Relationship Id="rId12" Type="http://schemas.openxmlformats.org/officeDocument/2006/relationships/slide" Target="slides/slide10.xml"  /><Relationship Id="rId13" Type="http://schemas.openxmlformats.org/officeDocument/2006/relationships/slide" Target="slides/slide11.xml"  /><Relationship Id="rId14" Type="http://schemas.openxmlformats.org/officeDocument/2006/relationships/slide" Target="slides/slide12.xml"  /><Relationship Id="rId15" Type="http://schemas.openxmlformats.org/officeDocument/2006/relationships/presProps" Target="presProps.xml"  /><Relationship Id="rId16" Type="http://schemas.openxmlformats.org/officeDocument/2006/relationships/viewProps" Target="viewProps.xml"  /><Relationship Id="rId17" Type="http://schemas.openxmlformats.org/officeDocument/2006/relationships/theme" Target="theme/theme1.xml"  /><Relationship Id="rId18" Type="http://schemas.openxmlformats.org/officeDocument/2006/relationships/tableStyles" Target="tableStyles.xml"  /><Relationship Id="rId2" Type="http://schemas.openxmlformats.org/officeDocument/2006/relationships/notesMaster" Target="notesMasters/notesMaster1.xml"  /><Relationship Id="rId3" Type="http://schemas.openxmlformats.org/officeDocument/2006/relationships/slide" Target="slides/slide1.xml"  /><Relationship Id="rId4" Type="http://schemas.openxmlformats.org/officeDocument/2006/relationships/slide" Target="slides/slide2.xml"  /><Relationship Id="rId5" Type="http://schemas.openxmlformats.org/officeDocument/2006/relationships/slide" Target="slides/slide3.xml"  /><Relationship Id="rId6" Type="http://schemas.openxmlformats.org/officeDocument/2006/relationships/slide" Target="slides/slide4.xml"  /><Relationship Id="rId7" Type="http://schemas.openxmlformats.org/officeDocument/2006/relationships/slide" Target="slides/slide5.xml"  /><Relationship Id="rId8" Type="http://schemas.openxmlformats.org/officeDocument/2006/relationships/slide" Target="slides/slide6.xml"  /><Relationship Id="rId9" Type="http://schemas.openxmlformats.org/officeDocument/2006/relationships/slide" Target="slides/slide7.xml"  /></Relationships>
</file>

<file path=ppt/notesMasters/_rels/notes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2.xml"  /></Relationships>
</file>

<file path=ppt/notesMasters/notesMaster1.xml><?xml version="1.0" encoding="utf-8"?>
<p:notes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 idx="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D912C9D6-40B5-4494-A75F-421D1FCD2225}" type="datetime1">
              <a:rPr lang="ru-RU"/>
              <a:pPr lvl="0">
                <a:defRPr/>
              </a:pPr>
              <a:t>19-10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  <a:p>
            <a:pPr lvl="1">
              <a:defRPr/>
            </a:pPr>
            <a:r>
              <a:rPr lang="ru-RU"/>
              <a:t>Второй уровень</a:t>
            </a:r>
            <a:endParaRPr lang="ru-RU"/>
          </a:p>
          <a:p>
            <a:pPr lvl="2">
              <a:defRPr/>
            </a:pPr>
            <a:r>
              <a:rPr lang="ru-RU"/>
              <a:t>Третий уровень</a:t>
            </a:r>
            <a:endParaRPr lang="ru-RU"/>
          </a:p>
          <a:p>
            <a:pPr lvl="3">
              <a:defRPr/>
            </a:pPr>
            <a:r>
              <a:rPr lang="ru-RU"/>
              <a:t>Четвертый уровень</a:t>
            </a:r>
            <a:endParaRPr lang="ru-RU"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EC500EF2-3C0E-4E5C-9092-B943C00BB821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1" Type="http://schemas.openxmlformats.org/officeDocument/2006/relationships/slide" Target="../slides/slide7.xml"  /><Relationship Id="rId2" Type="http://schemas.openxmlformats.org/officeDocument/2006/relationships/notesMaster" Target="../notesMasters/notesMaster1.xml"  /></Relationships>
</file>

<file path=ppt/notesSlides/_rels/notesSlide2.xml.rels><?xml version="1.0" encoding="UTF-8" standalone="yes" ?><Relationships xmlns="http://schemas.openxmlformats.org/package/2006/relationships"><Relationship Id="rId1" Type="http://schemas.openxmlformats.org/officeDocument/2006/relationships/slide" Target="../slides/slide8.xml"  /><Relationship Id="rId2" Type="http://schemas.openxmlformats.org/officeDocument/2006/relationships/notesMaster" Target="../notesMasters/notesMaster1.xml"  /></Relationships>
</file>

<file path=ppt/notesSlides/_rels/notesSlide3.xml.rels><?xml version="1.0" encoding="UTF-8" standalone="yes" ?><Relationships xmlns="http://schemas.openxmlformats.org/package/2006/relationships"><Relationship Id="rId1" Type="http://schemas.openxmlformats.org/officeDocument/2006/relationships/slide" Target="../slides/slide9.xml"  /><Relationship Id="rId2" Type="http://schemas.openxmlformats.org/officeDocument/2006/relationships/notesMaster" Target="../notesMasters/notesMaster1.xml"  /></Relationships>
</file>

<file path=ppt/notesSlides/_rels/notesSlide4.xml.rels><?xml version="1.0" encoding="UTF-8" standalone="yes" ?><Relationships xmlns="http://schemas.openxmlformats.org/package/2006/relationships"><Relationship Id="rId1" Type="http://schemas.openxmlformats.org/officeDocument/2006/relationships/slide" Target="../slides/slide10.xml"  /><Relationship Id="rId2" Type="http://schemas.openxmlformats.org/officeDocument/2006/relationships/notesMaster" Target="../notesMasters/notesMaster1.xml"  /></Relationships>
</file>

<file path=ppt/notesSlides/_rels/notesSlide5.xml.rels><?xml version="1.0" encoding="UTF-8" standalone="yes" ?><Relationships xmlns="http://schemas.openxmlformats.org/package/2006/relationships"><Relationship Id="rId1" Type="http://schemas.openxmlformats.org/officeDocument/2006/relationships/slide" Target="../slides/slide11.xml"  /><Relationship Id="rId2" Type="http://schemas.openxmlformats.org/officeDocument/2006/relationships/notesMaster" Target="../notesMasters/notesMaster1.xml"  /></Relationships>
</file>

<file path=ppt/notesSlides/_rels/notesSlide6.xml.rels><?xml version="1.0" encoding="UTF-8" standalone="yes" ?><Relationships xmlns="http://schemas.openxmlformats.org/package/2006/relationships"><Relationship Id="rId1" Type="http://schemas.openxmlformats.org/officeDocument/2006/relationships/slide" Target="../slides/slide12.xml"  /><Relationship Id="rId2" Type="http://schemas.openxmlformats.org/officeDocument/2006/relationships/notesMaster" Target="../notesMasters/notesMaster1.xml"  /></Relationships>
</file>

<file path=ppt/notesSlides/notesSlide1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C500EF2-3C0E-4E5C-9092-B943C00BB821}" type="slidenum">
              <a:rPr lang="en-US"/>
              <a:pPr lvl="0">
                <a:defRPr/>
              </a:pPr>
              <a:t>7</a:t>
            </a:fld>
            <a:endParaRPr lang="en-US"/>
          </a:p>
        </p:txBody>
      </p:sp>
    </p:spTree>
  </p:cSld>
</p:notes>
</file>

<file path=ppt/notesSlides/notesSlide2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C500EF2-3C0E-4E5C-9092-B943C00BB821}" type="slidenum">
              <a:rPr lang="en-US"/>
              <a:pPr lvl="0">
                <a:defRPr/>
              </a:pPr>
              <a:t>8</a:t>
            </a:fld>
            <a:endParaRPr lang="en-US"/>
          </a:p>
        </p:txBody>
      </p:sp>
    </p:spTree>
  </p:cSld>
</p:notes>
</file>

<file path=ppt/notesSlides/notesSlide3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C500EF2-3C0E-4E5C-9092-B943C00BB821}" type="slidenum">
              <a:rPr lang="en-US"/>
              <a:pPr lvl="0">
                <a:defRPr/>
              </a:pPr>
              <a:t>9</a:t>
            </a:fld>
            <a:endParaRPr lang="en-US"/>
          </a:p>
        </p:txBody>
      </p:sp>
    </p:spTree>
  </p:cSld>
</p:notes>
</file>

<file path=ppt/notesSlides/notesSlide4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C500EF2-3C0E-4E5C-9092-B943C00BB821}" type="slidenum">
              <a:rPr lang="en-US"/>
              <a:pPr lvl="0">
                <a:defRPr/>
              </a:pPr>
              <a:t>10</a:t>
            </a:fld>
            <a:endParaRPr lang="en-US"/>
          </a:p>
        </p:txBody>
      </p:sp>
    </p:spTree>
  </p:cSld>
</p:notes>
</file>

<file path=ppt/notesSlides/notesSlide5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C500EF2-3C0E-4E5C-9092-B943C00BB821}" type="slidenum">
              <a:rPr lang="en-US"/>
              <a:pPr lvl="0">
                <a:defRPr/>
              </a:pPr>
              <a:t>11</a:t>
            </a:fld>
            <a:endParaRPr lang="en-US"/>
          </a:p>
        </p:txBody>
      </p:sp>
    </p:spTree>
  </p:cSld>
</p:notes>
</file>

<file path=ppt/notesSlides/notesSlide6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C500EF2-3C0E-4E5C-9092-B943C00BB821}" type="slidenum">
              <a:rPr lang="en-US"/>
              <a:pPr lvl="0">
                <a:defRPr/>
              </a:pPr>
              <a:t>12</a:t>
            </a:fld>
            <a:endParaRPr lang="en-US"/>
          </a:p>
        </p:txBody>
      </p:sp>
    </p:spTree>
  </p:cSld>
</p:note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1.jpeg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1.jpeg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Титульный слайд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>
              <a:defRPr/>
            </a:pPr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 idx="0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</a:bodyPr>
          <a:lstStyle>
            <a:lvl1pPr algn="r">
              <a:defRPr xmlns:mc="http://schemas.openxmlformats.org/markup-compatibility/2006" xmlns:hp="http://schemas.haansoft.com/office/presentation/8.0" sz="4800" b="1" mc:Ignorable="hp" hp:hslEmbossed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lvl="0">
              <a:defRPr/>
            </a:pPr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 lvl="0">
              <a:defRPr/>
            </a:pPr>
            <a:r>
              <a:rPr kumimoji="0" lang="ru-RU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 rot="0"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/>
            <p:nvPr/>
          </p:nvSpPr>
          <p:spPr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</a:ln>
            <a:effectLst/>
          </p:spPr>
          <p:txBody>
            <a:bodyPr vert="horz" wrap="square" lIns="91440" tIns="45720" rIns="91440" bIns="45720" anchor="t"/>
            <a:lstStyle/>
            <a:p>
              <a:pPr lvl="0">
                <a:defRPr/>
              </a:pPr>
              <a:endParaRPr kumimoji="0" lang="en-US"/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</a:ln>
            <a:effectLst/>
          </p:spPr>
          <p:txBody>
            <a:bodyPr vert="horz" wrap="square" lIns="91440" tIns="45720" rIns="91440" bIns="45720" anchor="t"/>
            <a:lstStyle/>
            <a:p>
              <a:pPr lvl="0">
                <a:defRPr/>
              </a:pPr>
              <a:endParaRPr kumimoji="0" lang="en-US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  <a:ex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/>
            <a:lstStyle/>
            <a:p>
              <a:pPr algn="ctr" eaLnBrk="1" latinLnBrk="0" hangingPunct="1">
                <a:defRPr/>
              </a:pPr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>
              <a:defRPr/>
            </a:pPr>
            <a:fld id="{C5C88725-63F4-48C3-9D12-F7D81F665A65}" type="datetime1">
              <a:rPr lang="ru-RU"/>
              <a:pPr lvl="0">
                <a:defRPr/>
              </a:pPr>
              <a:t>19-10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>
              <a:defRPr/>
            </a:pPr>
            <a:fld id="{7452FCB3-089D-4C8A-B8FB-9B73D263A4E0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Заголовок и вертикальный текст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>
              <a:defRPr/>
            </a:pPr>
            <a:r>
              <a:rPr lang="ru-RU"/>
              <a:t>Образец текста</a:t>
            </a:r>
            <a:endParaRPr lang="ru-RU"/>
          </a:p>
          <a:p>
            <a:pPr lvl="1" eaLnBrk="1" latinLnBrk="0" hangingPunct="1">
              <a:defRPr/>
            </a:pPr>
            <a:r>
              <a:rPr lang="ru-RU"/>
              <a:t>Второй уровень</a:t>
            </a:r>
            <a:endParaRPr lang="ru-RU"/>
          </a:p>
          <a:p>
            <a:pPr lvl="2" eaLnBrk="1" latinLnBrk="0" hangingPunct="1">
              <a:defRPr/>
            </a:pPr>
            <a:r>
              <a:rPr lang="ru-RU"/>
              <a:t>Третий уровень</a:t>
            </a:r>
            <a:endParaRPr lang="ru-RU"/>
          </a:p>
          <a:p>
            <a:pPr lvl="3" eaLnBrk="1" latinLnBrk="0" hangingPunct="1">
              <a:defRPr/>
            </a:pPr>
            <a:r>
              <a:rPr lang="ru-RU"/>
              <a:t>Четвертый уровень</a:t>
            </a:r>
            <a:endParaRPr lang="ru-RU"/>
          </a:p>
          <a:p>
            <a:pPr lvl="4" eaLnBrk="1" latinLnBrk="0" hangingPunct="1">
              <a:defRPr/>
            </a:pPr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5C88725-63F4-48C3-9D12-F7D81F665A65}" type="datetime1">
              <a:rPr lang="ru-RU"/>
              <a:pPr lvl="0">
                <a:defRPr/>
              </a:pPr>
              <a:t>19-10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7452FCB3-089D-4C8A-B8FB-9B73D263A4E0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Вертикальный заголовок и текст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 idx="0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pPr lvl="0">
              <a:defRPr/>
            </a:pPr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>
              <a:defRPr/>
            </a:pPr>
            <a:r>
              <a:rPr lang="ru-RU"/>
              <a:t>Образец текста</a:t>
            </a:r>
            <a:endParaRPr lang="ru-RU"/>
          </a:p>
          <a:p>
            <a:pPr lvl="1" eaLnBrk="1" latinLnBrk="0" hangingPunct="1">
              <a:defRPr/>
            </a:pPr>
            <a:r>
              <a:rPr lang="ru-RU"/>
              <a:t>Второй уровень</a:t>
            </a:r>
            <a:endParaRPr lang="ru-RU"/>
          </a:p>
          <a:p>
            <a:pPr lvl="2" eaLnBrk="1" latinLnBrk="0" hangingPunct="1">
              <a:defRPr/>
            </a:pPr>
            <a:r>
              <a:rPr lang="ru-RU"/>
              <a:t>Третий уровень</a:t>
            </a:r>
            <a:endParaRPr lang="ru-RU"/>
          </a:p>
          <a:p>
            <a:pPr lvl="3" eaLnBrk="1" latinLnBrk="0" hangingPunct="1">
              <a:defRPr/>
            </a:pPr>
            <a:r>
              <a:rPr lang="ru-RU"/>
              <a:t>Четвертый уровень</a:t>
            </a:r>
            <a:endParaRPr lang="ru-RU"/>
          </a:p>
          <a:p>
            <a:pPr lvl="4" eaLnBrk="1" latinLnBrk="0" hangingPunct="1">
              <a:defRPr/>
            </a:pPr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5C88725-63F4-48C3-9D12-F7D81F665A65}" type="datetime1">
              <a:rPr lang="ru-RU"/>
              <a:pPr lvl="0">
                <a:defRPr/>
              </a:pPr>
              <a:t>19-10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7452FCB3-089D-4C8A-B8FB-9B73D263A4E0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Заголовок и объект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>
              <a:defRPr/>
            </a:pPr>
            <a:r>
              <a:rPr lang="ru-RU"/>
              <a:t>Образец текста</a:t>
            </a:r>
            <a:endParaRPr lang="ru-RU"/>
          </a:p>
          <a:p>
            <a:pPr lvl="1" eaLnBrk="1" latinLnBrk="0" hangingPunct="1">
              <a:defRPr/>
            </a:pPr>
            <a:r>
              <a:rPr lang="ru-RU"/>
              <a:t>Второй уровень</a:t>
            </a:r>
            <a:endParaRPr lang="ru-RU"/>
          </a:p>
          <a:p>
            <a:pPr lvl="2" eaLnBrk="1" latinLnBrk="0" hangingPunct="1">
              <a:defRPr/>
            </a:pPr>
            <a:r>
              <a:rPr lang="ru-RU"/>
              <a:t>Третий уровень</a:t>
            </a:r>
            <a:endParaRPr lang="ru-RU"/>
          </a:p>
          <a:p>
            <a:pPr lvl="3" eaLnBrk="1" latinLnBrk="0" hangingPunct="1">
              <a:defRPr/>
            </a:pPr>
            <a:r>
              <a:rPr lang="ru-RU"/>
              <a:t>Четвертый уровень</a:t>
            </a:r>
            <a:endParaRPr lang="ru-RU"/>
          </a:p>
          <a:p>
            <a:pPr lvl="4" eaLnBrk="1" latinLnBrk="0" hangingPunct="1">
              <a:defRPr/>
            </a:pPr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5C88725-63F4-48C3-9D12-F7D81F665A65}" type="datetime1">
              <a:rPr lang="ru-RU"/>
              <a:pPr lvl="0">
                <a:defRPr/>
              </a:pPr>
              <a:t>19-10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7452FCB3-089D-4C8A-B8FB-9B73D263A4E0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Заголовок раздела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</a:bodyPr>
          <a:lstStyle>
            <a:lvl1pPr algn="r">
              <a:buNone/>
              <a:defRPr xmlns:mc="http://schemas.openxmlformats.org/markup-compatibility/2006" xmlns:hp="http://schemas.haansoft.com/office/presentation/8.0" sz="4800" b="1" cap="none" baseline="0" mc:Ignorable="hp" hp:hslEmbossed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lvl="0">
              <a:defRPr/>
            </a:pPr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>
              <a:defRPr/>
            </a:pPr>
            <a:r>
              <a:rPr kumimoji="0" lang="ru-RU"/>
              <a:t>Образец текста</a:t>
            </a:r>
            <a:endParaRPr kumimoji="0"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5C88725-63F4-48C3-9D12-F7D81F665A65}" type="datetime1">
              <a:rPr lang="ru-RU"/>
              <a:pPr lvl="0">
                <a:defRPr/>
              </a:pPr>
              <a:t>19-10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7452FCB3-089D-4C8A-B8FB-9B73D263A4E0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>
              <a:defRPr/>
            </a:pPr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>
              <a:defRPr/>
            </a:pP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xmlns:mc="http://schemas.openxmlformats.org/markup-compatibility/2006" xmlns:hp="http://schemas.haansoft.com/office/presentation/8.0" mc:Ignorable="hp" hp:hslDur="500"/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Два объекта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>
              <a:defRPr/>
            </a:pPr>
            <a:r>
              <a:rPr lang="ru-RU"/>
              <a:t>Образец текста</a:t>
            </a:r>
            <a:endParaRPr lang="ru-RU"/>
          </a:p>
          <a:p>
            <a:pPr lvl="1" eaLnBrk="1" latinLnBrk="0" hangingPunct="1">
              <a:defRPr/>
            </a:pPr>
            <a:r>
              <a:rPr lang="ru-RU"/>
              <a:t>Второй уровень</a:t>
            </a:r>
            <a:endParaRPr lang="ru-RU"/>
          </a:p>
          <a:p>
            <a:pPr lvl="2" eaLnBrk="1" latinLnBrk="0" hangingPunct="1">
              <a:defRPr/>
            </a:pPr>
            <a:r>
              <a:rPr lang="ru-RU"/>
              <a:t>Третий уровень</a:t>
            </a:r>
            <a:endParaRPr lang="ru-RU"/>
          </a:p>
          <a:p>
            <a:pPr lvl="3" eaLnBrk="1" latinLnBrk="0" hangingPunct="1">
              <a:defRPr/>
            </a:pPr>
            <a:r>
              <a:rPr lang="ru-RU"/>
              <a:t>Четвертый уровень</a:t>
            </a:r>
            <a:endParaRPr lang="ru-RU"/>
          </a:p>
          <a:p>
            <a:pPr lvl="4" eaLnBrk="1" latinLnBrk="0" hangingPunct="1">
              <a:defRPr/>
            </a:pPr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>
              <a:defRPr/>
            </a:pPr>
            <a:r>
              <a:rPr lang="ru-RU"/>
              <a:t>Образец текста</a:t>
            </a:r>
            <a:endParaRPr lang="ru-RU"/>
          </a:p>
          <a:p>
            <a:pPr lvl="1" eaLnBrk="1" latinLnBrk="0" hangingPunct="1">
              <a:defRPr/>
            </a:pPr>
            <a:r>
              <a:rPr lang="ru-RU"/>
              <a:t>Второй уровень</a:t>
            </a:r>
            <a:endParaRPr lang="ru-RU"/>
          </a:p>
          <a:p>
            <a:pPr lvl="2" eaLnBrk="1" latinLnBrk="0" hangingPunct="1">
              <a:defRPr/>
            </a:pPr>
            <a:r>
              <a:rPr lang="ru-RU"/>
              <a:t>Третий уровень</a:t>
            </a:r>
            <a:endParaRPr lang="ru-RU"/>
          </a:p>
          <a:p>
            <a:pPr lvl="3" eaLnBrk="1" latinLnBrk="0" hangingPunct="1">
              <a:defRPr/>
            </a:pPr>
            <a:r>
              <a:rPr lang="ru-RU"/>
              <a:t>Четвертый уровень</a:t>
            </a:r>
            <a:endParaRPr lang="ru-RU"/>
          </a:p>
          <a:p>
            <a:pPr lvl="4" eaLnBrk="1" latinLnBrk="0" hangingPunct="1">
              <a:defRPr/>
            </a:pPr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5C88725-63F4-48C3-9D12-F7D81F665A65}" type="datetime1">
              <a:rPr lang="ru-RU"/>
              <a:pPr lvl="0">
                <a:defRPr/>
              </a:pPr>
              <a:t>19-10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7452FCB3-089D-4C8A-B8FB-9B73D263A4E0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xmlns:mc="http://schemas.openxmlformats.org/markup-compatibility/2006" xmlns:hp="http://schemas.haansoft.com/office/presentation/8.0" mc:Ignorable="hp" hp:hslDur="500"/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Сравнение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pPr lvl="0">
              <a:defRPr/>
            </a:pPr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>
              <a:defRPr/>
            </a:pPr>
            <a:r>
              <a:rPr kumimoji="0" lang="ru-RU"/>
              <a:t>Образец текста</a:t>
            </a:r>
            <a:endParaRPr kumimoji="0"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>
              <a:defRPr/>
            </a:pPr>
            <a:r>
              <a:rPr kumimoji="0" lang="ru-RU"/>
              <a:t>Образец текста</a:t>
            </a:r>
            <a:endParaRPr kumimoji="0"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>
              <a:defRPr/>
            </a:pPr>
            <a:r>
              <a:rPr lang="ru-RU"/>
              <a:t>Образец текста</a:t>
            </a:r>
            <a:endParaRPr lang="ru-RU"/>
          </a:p>
          <a:p>
            <a:pPr lvl="1" eaLnBrk="1" latinLnBrk="0" hangingPunct="1">
              <a:defRPr/>
            </a:pPr>
            <a:r>
              <a:rPr lang="ru-RU"/>
              <a:t>Второй уровень</a:t>
            </a:r>
            <a:endParaRPr lang="ru-RU"/>
          </a:p>
          <a:p>
            <a:pPr lvl="2" eaLnBrk="1" latinLnBrk="0" hangingPunct="1">
              <a:defRPr/>
            </a:pPr>
            <a:r>
              <a:rPr lang="ru-RU"/>
              <a:t>Третий уровень</a:t>
            </a:r>
            <a:endParaRPr lang="ru-RU"/>
          </a:p>
          <a:p>
            <a:pPr lvl="3" eaLnBrk="1" latinLnBrk="0" hangingPunct="1">
              <a:defRPr/>
            </a:pPr>
            <a:r>
              <a:rPr lang="ru-RU"/>
              <a:t>Четвертый уровень</a:t>
            </a:r>
            <a:endParaRPr lang="ru-RU"/>
          </a:p>
          <a:p>
            <a:pPr lvl="4" eaLnBrk="1" latinLnBrk="0" hangingPunct="1">
              <a:defRPr/>
            </a:pPr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>
              <a:defRPr/>
            </a:pPr>
            <a:r>
              <a:rPr lang="ru-RU"/>
              <a:t>Образец текста</a:t>
            </a:r>
            <a:endParaRPr lang="ru-RU"/>
          </a:p>
          <a:p>
            <a:pPr lvl="1" eaLnBrk="1" latinLnBrk="0" hangingPunct="1">
              <a:defRPr/>
            </a:pPr>
            <a:r>
              <a:rPr lang="ru-RU"/>
              <a:t>Второй уровень</a:t>
            </a:r>
            <a:endParaRPr lang="ru-RU"/>
          </a:p>
          <a:p>
            <a:pPr lvl="2" eaLnBrk="1" latinLnBrk="0" hangingPunct="1">
              <a:defRPr/>
            </a:pPr>
            <a:r>
              <a:rPr lang="ru-RU"/>
              <a:t>Третий уровень</a:t>
            </a:r>
            <a:endParaRPr lang="ru-RU"/>
          </a:p>
          <a:p>
            <a:pPr lvl="3" eaLnBrk="1" latinLnBrk="0" hangingPunct="1">
              <a:defRPr/>
            </a:pPr>
            <a:r>
              <a:rPr lang="ru-RU"/>
              <a:t>Четвертый уровень</a:t>
            </a:r>
            <a:endParaRPr lang="ru-RU"/>
          </a:p>
          <a:p>
            <a:pPr lvl="4" eaLnBrk="1" latinLnBrk="0" hangingPunct="1">
              <a:defRPr/>
            </a:pPr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5C88725-63F4-48C3-9D12-F7D81F665A65}" type="datetime1">
              <a:rPr lang="ru-RU"/>
              <a:pPr lvl="0">
                <a:defRPr/>
              </a:pPr>
              <a:t>19-10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7452FCB3-089D-4C8A-B8FB-9B73D263A4E0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xmlns:mc="http://schemas.openxmlformats.org/markup-compatibility/2006" xmlns:hp="http://schemas.haansoft.com/office/presentation/8.0" mc:Ignorable="hp" hp:hslDur="500"/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Только заголовок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5C88725-63F4-48C3-9D12-F7D81F665A65}" type="datetime1">
              <a:rPr lang="ru-RU"/>
              <a:pPr lvl="0">
                <a:defRPr/>
              </a:pPr>
              <a:t>19-10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7452FCB3-089D-4C8A-B8FB-9B73D263A4E0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xmlns:mc="http://schemas.openxmlformats.org/markup-compatibility/2006" xmlns:hp="http://schemas.haansoft.com/office/presentation/8.0" mc:Ignorable="hp" hp:hslDur="5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C88725-63F4-48C3-9D12-F7D81F665A65}" type="datetimeFigureOut">
              <a:rPr lang="ru-RU" smtClean="0"/>
              <a:pPr/>
              <a:t>05.03.2020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52FCB3-089D-4C8A-B8FB-9B73D263A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Объект с подписью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pPr lvl="0">
              <a:defRPr/>
            </a:pPr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>
              <a:defRPr/>
            </a:pPr>
            <a:r>
              <a:rPr kumimoji="0" lang="ru-RU"/>
              <a:t>Образец текста</a:t>
            </a:r>
            <a:endParaRPr kumimoji="0"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>
              <a:defRPr/>
            </a:pPr>
            <a:r>
              <a:rPr lang="ru-RU"/>
              <a:t>Образец текста</a:t>
            </a:r>
            <a:endParaRPr lang="ru-RU"/>
          </a:p>
          <a:p>
            <a:pPr lvl="1" eaLnBrk="1" latinLnBrk="0" hangingPunct="1">
              <a:defRPr/>
            </a:pPr>
            <a:r>
              <a:rPr lang="ru-RU"/>
              <a:t>Второй уровень</a:t>
            </a:r>
            <a:endParaRPr lang="ru-RU"/>
          </a:p>
          <a:p>
            <a:pPr lvl="2" eaLnBrk="1" latinLnBrk="0" hangingPunct="1">
              <a:defRPr/>
            </a:pPr>
            <a:r>
              <a:rPr lang="ru-RU"/>
              <a:t>Третий уровень</a:t>
            </a:r>
            <a:endParaRPr lang="ru-RU"/>
          </a:p>
          <a:p>
            <a:pPr lvl="3" eaLnBrk="1" latinLnBrk="0" hangingPunct="1">
              <a:defRPr/>
            </a:pPr>
            <a:r>
              <a:rPr lang="ru-RU"/>
              <a:t>Четвертый уровень</a:t>
            </a:r>
            <a:endParaRPr lang="ru-RU"/>
          </a:p>
          <a:p>
            <a:pPr lvl="4" eaLnBrk="1" latinLnBrk="0" hangingPunct="1">
              <a:defRPr/>
            </a:pPr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pPr lvl="0">
              <a:defRPr/>
            </a:pPr>
            <a:fld id="{C5C88725-63F4-48C3-9D12-F7D81F665A65}" type="datetime1">
              <a:rPr lang="ru-RU"/>
              <a:pPr lvl="0">
                <a:defRPr/>
              </a:pPr>
              <a:t>19-10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7452FCB3-089D-4C8A-B8FB-9B73D263A4E0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xmlns:mc="http://schemas.openxmlformats.org/markup-compatibility/2006" xmlns:hp="http://schemas.haansoft.com/office/presentation/8.0" mc:Ignorable="hp" hp:hslDur="500"/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Рисунок с подписью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>
              <a:defRPr/>
            </a:pPr>
            <a:r>
              <a:rPr kumimoji="0" lang="ru-RU"/>
              <a:t>Образец текста</a:t>
            </a:r>
            <a:endParaRPr kumimoji="0"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>
              <a:defRPr/>
            </a:pPr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fld id="{C5C88725-63F4-48C3-9D12-F7D81F665A65}" type="datetime1">
              <a:rPr lang="ru-RU"/>
              <a:pPr lvl="0">
                <a:defRPr/>
              </a:pPr>
              <a:t>19-10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fld id="{7452FCB3-089D-4C8A-B8FB-9B73D263A4E0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228600" y="4865122"/>
            <a:ext cx="8075432" cy="562672"/>
          </a:xfrm>
          <a:noFill/>
        </p:spPr>
        <p:txBody>
          <a:bodyPr anchor="t"/>
          <a:lstStyle>
            <a:lvl1pPr marR="0" algn="r">
              <a:buNone/>
              <a:defRPr xmlns:mc="http://schemas.openxmlformats.org/markup-compatibility/2006" xmlns:hp="http://schemas.haansoft.com/office/presentation/8.0" sz="3000" b="0" mc:Ignorable="hp" hp:hslEmbossed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pPr lvl="0">
              <a:defRPr/>
            </a:pPr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/>
          <p:nvPr/>
        </p:nvSpPr>
        <p:spPr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</a:ln>
          <a:effectLst/>
        </p:spPr>
        <p:txBody>
          <a:bodyPr vert="horz" wrap="square" lIns="91440" tIns="45720" rIns="91440" bIns="45720" anchor="t"/>
          <a:lstStyle/>
          <a:p>
            <a:pPr lvl="0">
              <a:defRPr/>
            </a:pPr>
            <a:endParaRPr kumimoji="0" lang="en-US"/>
          </a:p>
        </p:txBody>
      </p:sp>
      <p:sp>
        <p:nvSpPr>
          <p:cNvPr id="9" name="Полилиния 8"/>
          <p:cNvSpPr/>
          <p:nvPr/>
        </p:nvSpPr>
        <p:spPr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</a:ln>
          <a:effectLst/>
        </p:spPr>
        <p:txBody>
          <a:bodyPr vert="horz" wrap="square" lIns="91440" tIns="45720" rIns="91440" bIns="45720" anchor="t"/>
          <a:lstStyle/>
          <a:p>
            <a:pPr lvl="0">
              <a:defRPr/>
            </a:pPr>
            <a:endParaRPr kumimoji="0" lang="en-US"/>
          </a:p>
        </p:txBody>
      </p:sp>
      <p:sp>
        <p:nvSpPr>
          <p:cNvPr id="10" name="Прямоугольный треугольник 9"/>
          <p:cNvSpPr/>
          <p:nvPr/>
        </p:nvSpPr>
        <p:spPr>
          <a:xfrm>
            <a:off x="-6042" y="5791253"/>
            <a:ext cx="3402314" cy="1080868"/>
          </a:xfrm>
          <a:prstGeom prst="rtTriangle">
            <a:avLst/>
          </a:prstGeom>
          <a:blipFill rotWithShape="1"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lstStyle/>
          <a:p>
            <a:pPr algn="ctr" eaLnBrk="1" latinLnBrk="0" hangingPunct="1">
              <a:defRPr/>
            </a:pPr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>
              <a:defRPr/>
            </a:pPr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>
              <a:defRPr/>
            </a:pP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xmlns:mc="http://schemas.openxmlformats.org/markup-compatibility/2006" xmlns:hp="http://schemas.haansoft.com/office/presentation/8.0" mc:Ignorable="hp" hp:hslDur="500"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theme" Target="../theme/theme1.xml"  /><Relationship Id="rId13" Type="http://schemas.openxmlformats.org/officeDocument/2006/relationships/image" Target="../media/image1.jpeg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 name="Открыта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/>
          <p:nvPr/>
        </p:nvSpPr>
        <p:spPr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</a:ln>
          <a:effectLst/>
        </p:spPr>
        <p:txBody>
          <a:bodyPr vert="horz" wrap="square" lIns="91440" tIns="45720" rIns="91440" bIns="45720" anchor="t"/>
          <a:lstStyle/>
          <a:p>
            <a:pPr lvl="0">
              <a:defRPr/>
            </a:pPr>
            <a:endParaRPr kumimoji="0" lang="en-US"/>
          </a:p>
        </p:txBody>
      </p:sp>
      <p:sp>
        <p:nvSpPr>
          <p:cNvPr id="12" name="Полилиния 11"/>
          <p:cNvSpPr/>
          <p:nvPr/>
        </p:nvSpPr>
        <p:spPr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</a:ln>
          <a:effectLst/>
        </p:spPr>
        <p:txBody>
          <a:bodyPr vert="horz" wrap="square" lIns="91440" tIns="45720" rIns="91440" bIns="45720" anchor="t"/>
          <a:lstStyle/>
          <a:p>
            <a:pPr lvl="0">
              <a:defRPr/>
            </a:pPr>
            <a:endParaRPr kumimoji="0" lang="en-US"/>
          </a:p>
        </p:txBody>
      </p:sp>
      <p:sp>
        <p:nvSpPr>
          <p:cNvPr id="14" name="Прямоугольный треугольник 13"/>
          <p:cNvSpPr/>
          <p:nvPr/>
        </p:nvSpPr>
        <p:spPr>
          <a:xfrm>
            <a:off x="-6042" y="5791253"/>
            <a:ext cx="3402314" cy="1080868"/>
          </a:xfrm>
          <a:prstGeom prst="rtTriangle">
            <a:avLst/>
          </a:prstGeom>
          <a:blipFill rotWithShape="1"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/>
          <a:lstStyle/>
          <a:p>
            <a:pPr algn="ctr" eaLnBrk="1" latinLnBrk="0" hangingPunct="1">
              <a:defRPr/>
            </a:pPr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 idx="0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lvl="0">
              <a:defRPr/>
            </a:pPr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>
              <a:defRPr/>
            </a:pPr>
            <a:r>
              <a:rPr kumimoji="0" lang="ru-RU"/>
              <a:t>Образец текста</a:t>
            </a:r>
            <a:endParaRPr kumimoji="0" lang="ru-RU"/>
          </a:p>
          <a:p>
            <a:pPr lvl="1" eaLnBrk="1" latinLnBrk="0" hangingPunct="1">
              <a:defRPr/>
            </a:pPr>
            <a:r>
              <a:rPr kumimoji="0" lang="ru-RU"/>
              <a:t>Второй уровень</a:t>
            </a:r>
            <a:endParaRPr kumimoji="0" lang="ru-RU"/>
          </a:p>
          <a:p>
            <a:pPr lvl="2" eaLnBrk="1" latinLnBrk="0" hangingPunct="1">
              <a:defRPr/>
            </a:pPr>
            <a:r>
              <a:rPr kumimoji="0" lang="ru-RU"/>
              <a:t>Третий уровень</a:t>
            </a:r>
            <a:endParaRPr kumimoji="0" lang="ru-RU"/>
          </a:p>
          <a:p>
            <a:pPr lvl="3" eaLnBrk="1" latinLnBrk="0" hangingPunct="1">
              <a:defRPr/>
            </a:pPr>
            <a:r>
              <a:rPr kumimoji="0" lang="ru-RU"/>
              <a:t>Четвертый уровень</a:t>
            </a:r>
            <a:endParaRPr kumimoji="0" lang="ru-RU"/>
          </a:p>
          <a:p>
            <a:pPr lvl="4" eaLnBrk="1" latinLnBrk="0" hangingPunct="1">
              <a:defRPr/>
            </a:pPr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fld id="{C5C88725-63F4-48C3-9D12-F7D81F665A65}" type="datetime1">
              <a:rPr lang="ru-RU"/>
              <a:pPr lvl="0">
                <a:defRPr/>
              </a:pPr>
              <a:t>19-10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fld id="{7452FCB3-089D-4C8A-B8FB-9B73D263A4E0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ransition xmlns:mc="http://schemas.openxmlformats.org/markup-compatibility/2006" xmlns:hp="http://schemas.haansoft.com/office/presentation/8.0" mc:Ignorable="hp" hp:hslDur="500"/>
  <p:txStyles>
    <p:titleStyle>
      <a:lvl1pPr algn="l" rtl="0" eaLnBrk="1" latinLnBrk="0" hangingPunct="1">
        <a:spcBef>
          <a:spcPct val="0"/>
        </a:spcBef>
        <a:buNone/>
        <a:defRPr xmlns:mc="http://schemas.openxmlformats.org/markup-compatibility/2006" xmlns:hp="http://schemas.haansoft.com/office/presentation/8.0" kumimoji="0" sz="4100" b="1" kern="1200" mc:Ignorable="hp" hp:hslEmbossed="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/Relationships>
</file>

<file path=ppt/slides/_rels/slide10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4.xml"  /><Relationship Id="rId2" Type="http://schemas.openxmlformats.org/officeDocument/2006/relationships/slideLayout" Target="../slideLayouts/slideLayout7.xml"  /><Relationship Id="rId3" Type="http://schemas.openxmlformats.org/officeDocument/2006/relationships/image" Target="../media/image5.jpeg"  /><Relationship Id="rId4" Type="http://schemas.openxmlformats.org/officeDocument/2006/relationships/image" Target="../media/image8.jpeg"  /></Relationships>
</file>

<file path=ppt/slides/_rels/slide11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5.xml"  /><Relationship Id="rId2" Type="http://schemas.openxmlformats.org/officeDocument/2006/relationships/slideLayout" Target="../slideLayouts/slideLayout7.xml"  /><Relationship Id="rId3" Type="http://schemas.openxmlformats.org/officeDocument/2006/relationships/image" Target="../media/image5.jpeg"  /><Relationship Id="rId4" Type="http://schemas.openxmlformats.org/officeDocument/2006/relationships/image" Target="../media/image9.jpeg"  /></Relationships>
</file>

<file path=ppt/slides/_rels/slide12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6.xml"  /><Relationship Id="rId2" Type="http://schemas.openxmlformats.org/officeDocument/2006/relationships/slideLayout" Target="../slideLayouts/slideLayout7.xml"  /><Relationship Id="rId3" Type="http://schemas.openxmlformats.org/officeDocument/2006/relationships/image" Target="../media/image5.jpe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2.jpe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3.jpe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4.jpeg"  /><Relationship Id="rId3" Type="http://schemas.openxmlformats.org/officeDocument/2006/relationships/image" Target="../media/image5.jpeg"  /><Relationship Id="rId4" Type="http://schemas.openxmlformats.org/officeDocument/2006/relationships/image" Target="../media/image6.jpe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1.xml"  /><Relationship Id="rId2" Type="http://schemas.openxmlformats.org/officeDocument/2006/relationships/slideLayout" Target="../slideLayouts/slideLayout7.xml"  /><Relationship Id="rId3" Type="http://schemas.openxmlformats.org/officeDocument/2006/relationships/image" Target="../media/image5.jpeg"  /><Relationship Id="rId4" Type="http://schemas.openxmlformats.org/officeDocument/2006/relationships/image" Target="../media/image7.jpeg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2.xml"  /><Relationship Id="rId2" Type="http://schemas.openxmlformats.org/officeDocument/2006/relationships/slideLayout" Target="../slideLayouts/slideLayout7.xml"  /><Relationship Id="rId3" Type="http://schemas.openxmlformats.org/officeDocument/2006/relationships/image" Target="../media/image5.jpeg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3.xml"  /><Relationship Id="rId2" Type="http://schemas.openxmlformats.org/officeDocument/2006/relationships/slideLayout" Target="../slideLayouts/slideLayout7.xml"  /><Relationship Id="rId3" Type="http://schemas.openxmlformats.org/officeDocument/2006/relationships/image" Target="../media/image5.jpeg" 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142984"/>
            <a:ext cx="7772400" cy="1033457"/>
          </a:xfrm>
        </p:spPr>
        <p:txBody>
          <a:bodyPr>
            <a:normAutofit/>
          </a:bodyPr>
          <a:lstStyle/>
          <a:p>
            <a:pPr algn="ctr"/>
            <a:r>
              <a:rPr lang="ru-RU" sz="2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Мастер-класс для педагогов ДОУ</a:t>
            </a:r>
            <a:endParaRPr lang="ru-RU" sz="2800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428868"/>
            <a:ext cx="7772400" cy="185738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исследовательской деятельности детей дошкольного возраста </a:t>
            </a:r>
            <a:endParaRPr lang="ru-RU" sz="2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применением </a:t>
            </a:r>
            <a:b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цифрового микроскопа»</a:t>
            </a:r>
            <a:endParaRPr lang="ru-RU" sz="28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F:\микроскоп\IMG_4396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36861976" y="44220096"/>
            <a:ext cx="6500858" cy="12175299"/>
          </a:xfrm>
          <a:prstGeom prst="rect">
            <a:avLst/>
          </a:prstGeom>
          <a:noFill/>
        </p:spPr>
      </p:pic>
      <p:sp>
        <p:nvSpPr>
          <p:cNvPr id="65539" name=""/>
          <p:cNvSpPr txBox="1"/>
          <p:nvPr/>
        </p:nvSpPr>
        <p:spPr>
          <a:xfrm>
            <a:off x="263351" y="836711"/>
            <a:ext cx="8712969" cy="504409"/>
          </a:xfrm>
          <a:prstGeom prst="rect">
            <a:avLst/>
          </a:prstGeom>
        </p:spPr>
        <p:txBody>
          <a:bodyPr wrap="square">
            <a:spAutoFit/>
          </a:bodyPr>
          <a:p>
            <a:pPr lvl="0" algn="ctr">
              <a:defRPr/>
            </a:pPr>
            <a:r>
              <a:rPr lang="ru-RU" sz="2800" b="1" u="sng">
                <a:solidFill>
                  <a:srgbClr val="202020"/>
                </a:solidFill>
                <a:latin typeface="Times New Roman"/>
                <a:cs typeface="Times New Roman"/>
              </a:rPr>
              <a:t>Цифровой микроскоп </a:t>
            </a:r>
            <a:r>
              <a:rPr lang="en-US" sz="2800" b="1" u="sng">
                <a:solidFill>
                  <a:srgbClr val="202020"/>
                </a:solidFill>
                <a:latin typeface="Times New Roman"/>
                <a:cs typeface="Times New Roman"/>
              </a:rPr>
              <a:t>LEVENHUK D70L</a:t>
            </a:r>
            <a:endParaRPr lang="en-US" sz="2800" b="1" u="sng">
              <a:solidFill>
                <a:srgbClr val="202020"/>
              </a:solidFill>
              <a:latin typeface="Times New Roman"/>
              <a:cs typeface="Times New Roman"/>
            </a:endParaRPr>
          </a:p>
        </p:txBody>
      </p:sp>
      <p:sp>
        <p:nvSpPr>
          <p:cNvPr id="65540" name=""/>
          <p:cNvSpPr txBox="1"/>
          <p:nvPr/>
        </p:nvSpPr>
        <p:spPr>
          <a:xfrm>
            <a:off x="983432" y="2420888"/>
            <a:ext cx="260533" cy="358507"/>
          </a:xfrm>
          <a:prstGeom prst="rect">
            <a:avLst/>
          </a:prstGeom>
        </p:spPr>
        <p:txBody>
          <a:bodyPr wrap="none">
            <a:spAutoFit/>
          </a:bodyPr>
          <a:p>
            <a:pPr>
              <a:defRPr/>
            </a:pPr>
            <a:endParaRPr lang="ru-RU" altLang="en-US"/>
          </a:p>
        </p:txBody>
      </p:sp>
      <p:sp>
        <p:nvSpPr>
          <p:cNvPr id="65541" name=""/>
          <p:cNvSpPr txBox="1"/>
          <p:nvPr/>
        </p:nvSpPr>
        <p:spPr>
          <a:xfrm>
            <a:off x="1055440" y="1772816"/>
            <a:ext cx="2880320" cy="3740254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buFontTx/>
              <a:buChar char="-"/>
              <a:defRPr/>
            </a:pPr>
            <a:r>
              <a:rPr lang="ru-RU" sz="2400">
                <a:latin typeface="Times New Roman"/>
                <a:cs typeface="Times New Roman"/>
              </a:rPr>
              <a:t>монитор;</a:t>
            </a:r>
            <a:endParaRPr lang="ru-RU" sz="2400">
              <a:latin typeface="Times New Roman"/>
              <a:cs typeface="Times New Roman"/>
            </a:endParaRPr>
          </a:p>
          <a:p>
            <a:pPr lvl="0">
              <a:defRPr/>
            </a:pPr>
            <a:r>
              <a:rPr lang="ru-RU" sz="2400">
                <a:latin typeface="Times New Roman"/>
                <a:cs typeface="Times New Roman"/>
              </a:rPr>
              <a:t>-штатив;</a:t>
            </a:r>
            <a:endParaRPr lang="ru-RU" sz="2400">
              <a:latin typeface="Times New Roman"/>
              <a:cs typeface="Times New Roman"/>
            </a:endParaRPr>
          </a:p>
          <a:p>
            <a:pPr>
              <a:buFontTx/>
              <a:buChar char="-"/>
              <a:defRPr/>
            </a:pPr>
            <a:r>
              <a:rPr lang="ru-RU" sz="2400">
                <a:latin typeface="Times New Roman"/>
                <a:cs typeface="Times New Roman"/>
              </a:rPr>
              <a:t>тубус;</a:t>
            </a:r>
            <a:endParaRPr lang="ru-RU" sz="2400">
              <a:latin typeface="Times New Roman"/>
              <a:cs typeface="Times New Roman"/>
            </a:endParaRPr>
          </a:p>
          <a:p>
            <a:pPr>
              <a:buFontTx/>
              <a:buChar char="-"/>
              <a:defRPr/>
            </a:pPr>
            <a:r>
              <a:rPr lang="ru-RU" sz="2400">
                <a:latin typeface="Times New Roman"/>
                <a:cs typeface="Times New Roman"/>
              </a:rPr>
              <a:t>основание;</a:t>
            </a:r>
            <a:endParaRPr lang="ru-RU" sz="2400">
              <a:latin typeface="Times New Roman"/>
              <a:cs typeface="Times New Roman"/>
            </a:endParaRPr>
          </a:p>
          <a:p>
            <a:pPr>
              <a:buFontTx/>
              <a:buChar char="-"/>
              <a:defRPr/>
            </a:pPr>
            <a:r>
              <a:rPr lang="ru-RU" sz="2400">
                <a:latin typeface="Times New Roman"/>
                <a:cs typeface="Times New Roman"/>
              </a:rPr>
              <a:t>предметный столик;</a:t>
            </a:r>
            <a:endParaRPr lang="ru-RU" sz="2400">
              <a:latin typeface="Times New Roman"/>
              <a:cs typeface="Times New Roman"/>
            </a:endParaRPr>
          </a:p>
          <a:p>
            <a:pPr>
              <a:buFontTx/>
              <a:buChar char="-"/>
              <a:defRPr/>
            </a:pPr>
            <a:r>
              <a:rPr lang="ru-RU" sz="2400">
                <a:latin typeface="Times New Roman"/>
                <a:cs typeface="Times New Roman"/>
              </a:rPr>
              <a:t>винты и зажимы;</a:t>
            </a:r>
            <a:endParaRPr lang="ru-RU" sz="2400">
              <a:latin typeface="Times New Roman"/>
              <a:cs typeface="Times New Roman"/>
            </a:endParaRPr>
          </a:p>
          <a:p>
            <a:pPr lvl="0">
              <a:defRPr/>
            </a:pPr>
            <a:r>
              <a:rPr lang="ru-RU" sz="2400">
                <a:latin typeface="Times New Roman"/>
                <a:cs typeface="Times New Roman"/>
              </a:rPr>
              <a:t>- 3 объектива с разным </a:t>
            </a:r>
            <a:endParaRPr lang="ru-RU" sz="2400">
              <a:latin typeface="Times New Roman"/>
              <a:cs typeface="Times New Roman"/>
            </a:endParaRPr>
          </a:p>
          <a:p>
            <a:pPr lvl="0">
              <a:defRPr/>
            </a:pPr>
            <a:r>
              <a:rPr lang="ru-RU" sz="2400">
                <a:latin typeface="Times New Roman"/>
                <a:cs typeface="Times New Roman"/>
              </a:rPr>
              <a:t>увеличением.</a:t>
            </a:r>
            <a:endParaRPr lang="ru-RU" sz="2400">
              <a:latin typeface="Times New Roman"/>
              <a:cs typeface="Times New Roman"/>
            </a:endParaRPr>
          </a:p>
        </p:txBody>
      </p:sp>
      <p:sp>
        <p:nvSpPr>
          <p:cNvPr id="65542" name=""/>
          <p:cNvSpPr txBox="1"/>
          <p:nvPr/>
        </p:nvSpPr>
        <p:spPr>
          <a:xfrm>
            <a:off x="6384032" y="2348880"/>
            <a:ext cx="260608" cy="363840"/>
          </a:xfrm>
          <a:prstGeom prst="rect">
            <a:avLst/>
          </a:prstGeom>
        </p:spPr>
        <p:txBody>
          <a:bodyPr wrap="none">
            <a:spAutoFit/>
          </a:bodyPr>
          <a:p>
            <a:pPr>
              <a:defRPr/>
            </a:pPr>
            <a:endParaRPr lang="ru-RU" altLang="en-US"/>
          </a:p>
        </p:txBody>
      </p:sp>
      <p:pic>
        <p:nvPicPr>
          <p:cNvPr id="65543" name="Рисунок 2"/>
          <p:cNvPicPr>
            <a:picLocks noChangeAspect="1"/>
          </p:cNvPicPr>
          <p:nvPr/>
        </p:nvPicPr>
        <p:blipFill rotWithShape="1">
          <a:blip r:embed="rId4"/>
          <a:stretch>
            <a:fillRect/>
          </a:stretch>
        </p:blipFill>
        <p:spPr>
          <a:xfrm>
            <a:off x="4583832" y="1556792"/>
            <a:ext cx="3384376" cy="496855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F:\микроскоп\IMG_4396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36861976" y="44220096"/>
            <a:ext cx="6500858" cy="12175299"/>
          </a:xfrm>
          <a:prstGeom prst="rect">
            <a:avLst/>
          </a:prstGeom>
          <a:noFill/>
        </p:spPr>
      </p:pic>
      <p:sp>
        <p:nvSpPr>
          <p:cNvPr id="65539" name=""/>
          <p:cNvSpPr txBox="1"/>
          <p:nvPr/>
        </p:nvSpPr>
        <p:spPr>
          <a:xfrm>
            <a:off x="263351" y="836711"/>
            <a:ext cx="8712969" cy="504409"/>
          </a:xfrm>
          <a:prstGeom prst="rect">
            <a:avLst/>
          </a:prstGeom>
        </p:spPr>
        <p:txBody>
          <a:bodyPr wrap="square">
            <a:spAutoFit/>
          </a:bodyPr>
          <a:p>
            <a:pPr algn="ctr">
              <a:defRPr/>
            </a:pPr>
            <a:r>
              <a:rPr lang="ru-RU" sz="2800" b="1" u="sng">
                <a:solidFill>
                  <a:schemeClr val="tx1"/>
                </a:solidFill>
                <a:latin typeface="Times New Roman"/>
                <a:cs typeface="Times New Roman"/>
              </a:rPr>
              <a:t>Микроорганизм</a:t>
            </a:r>
            <a:endParaRPr lang="ru-RU" sz="2800" b="1" u="sng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65540" name=""/>
          <p:cNvSpPr txBox="1"/>
          <p:nvPr/>
        </p:nvSpPr>
        <p:spPr>
          <a:xfrm>
            <a:off x="983432" y="2420888"/>
            <a:ext cx="260533" cy="358507"/>
          </a:xfrm>
          <a:prstGeom prst="rect">
            <a:avLst/>
          </a:prstGeom>
        </p:spPr>
        <p:txBody>
          <a:bodyPr wrap="none">
            <a:spAutoFit/>
          </a:bodyPr>
          <a:p>
            <a:pPr>
              <a:defRPr/>
            </a:pPr>
            <a:endParaRPr lang="ru-RU" altLang="en-US"/>
          </a:p>
        </p:txBody>
      </p:sp>
      <p:sp>
        <p:nvSpPr>
          <p:cNvPr id="65541" name=""/>
          <p:cNvSpPr txBox="1"/>
          <p:nvPr/>
        </p:nvSpPr>
        <p:spPr>
          <a:xfrm>
            <a:off x="1055440" y="1772816"/>
            <a:ext cx="2880320" cy="444603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buFontTx/>
              <a:buChar char="-"/>
              <a:defRPr/>
            </a:pPr>
            <a:endParaRPr lang="ru-RU" sz="2400">
              <a:latin typeface="Times New Roman"/>
              <a:cs typeface="Times New Roman"/>
            </a:endParaRPr>
          </a:p>
        </p:txBody>
      </p:sp>
      <p:sp>
        <p:nvSpPr>
          <p:cNvPr id="65542" name=""/>
          <p:cNvSpPr txBox="1"/>
          <p:nvPr/>
        </p:nvSpPr>
        <p:spPr>
          <a:xfrm>
            <a:off x="6384032" y="2348880"/>
            <a:ext cx="260608" cy="363840"/>
          </a:xfrm>
          <a:prstGeom prst="rect">
            <a:avLst/>
          </a:prstGeom>
        </p:spPr>
        <p:txBody>
          <a:bodyPr wrap="none">
            <a:spAutoFit/>
          </a:bodyPr>
          <a:p>
            <a:pPr>
              <a:defRPr/>
            </a:pPr>
            <a:endParaRPr lang="ru-RU" altLang="en-US"/>
          </a:p>
        </p:txBody>
      </p:sp>
      <p:sp>
        <p:nvSpPr>
          <p:cNvPr id="65544" name=""/>
          <p:cNvSpPr txBox="1"/>
          <p:nvPr/>
        </p:nvSpPr>
        <p:spPr>
          <a:xfrm>
            <a:off x="4007768" y="2564904"/>
            <a:ext cx="265147" cy="366891"/>
          </a:xfrm>
          <a:prstGeom prst="rect">
            <a:avLst/>
          </a:prstGeom>
        </p:spPr>
        <p:txBody>
          <a:bodyPr wrap="none">
            <a:spAutoFit/>
          </a:bodyPr>
          <a:p>
            <a:pPr>
              <a:defRPr/>
            </a:pPr>
            <a:endParaRPr lang="ru-RU" altLang="en-US"/>
          </a:p>
        </p:txBody>
      </p:sp>
      <p:pic>
        <p:nvPicPr>
          <p:cNvPr id="65545" name="Рисунок 4" descr="A5salmonella.jpg"/>
          <p:cNvPicPr>
            <a:picLocks noChangeAspect="1"/>
          </p:cNvPicPr>
          <p:nvPr/>
        </p:nvPicPr>
        <p:blipFill rotWithShape="1">
          <a:blip r:embed="rId4"/>
          <a:stretch>
            <a:fillRect/>
          </a:stretch>
        </p:blipFill>
        <p:spPr>
          <a:xfrm>
            <a:off x="1703512" y="1700808"/>
            <a:ext cx="6264696" cy="44485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F:\микроскоп\IMG_4396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36861976" y="44220096"/>
            <a:ext cx="6500858" cy="12175299"/>
          </a:xfrm>
          <a:prstGeom prst="rect">
            <a:avLst/>
          </a:prstGeom>
          <a:noFill/>
        </p:spPr>
      </p:pic>
      <p:sp>
        <p:nvSpPr>
          <p:cNvPr id="65539" name=""/>
          <p:cNvSpPr txBox="1"/>
          <p:nvPr/>
        </p:nvSpPr>
        <p:spPr>
          <a:xfrm>
            <a:off x="263351" y="836711"/>
            <a:ext cx="8712969" cy="513934"/>
          </a:xfrm>
          <a:prstGeom prst="rect">
            <a:avLst/>
          </a:prstGeom>
        </p:spPr>
        <p:txBody>
          <a:bodyPr wrap="square">
            <a:spAutoFit/>
          </a:bodyPr>
          <a:p>
            <a:pPr algn="ctr">
              <a:defRPr/>
            </a:pPr>
            <a:endParaRPr lang="ru-RU" sz="2800" b="1" u="sng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65540" name=""/>
          <p:cNvSpPr txBox="1"/>
          <p:nvPr/>
        </p:nvSpPr>
        <p:spPr>
          <a:xfrm>
            <a:off x="983432" y="2420888"/>
            <a:ext cx="260533" cy="358507"/>
          </a:xfrm>
          <a:prstGeom prst="rect">
            <a:avLst/>
          </a:prstGeom>
        </p:spPr>
        <p:txBody>
          <a:bodyPr wrap="none">
            <a:spAutoFit/>
          </a:bodyPr>
          <a:p>
            <a:pPr>
              <a:defRPr/>
            </a:pPr>
            <a:endParaRPr lang="ru-RU" altLang="en-US"/>
          </a:p>
        </p:txBody>
      </p:sp>
      <p:sp>
        <p:nvSpPr>
          <p:cNvPr id="65541" name=""/>
          <p:cNvSpPr txBox="1"/>
          <p:nvPr/>
        </p:nvSpPr>
        <p:spPr>
          <a:xfrm>
            <a:off x="1055440" y="1772816"/>
            <a:ext cx="2880320" cy="444603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buFontTx/>
              <a:buChar char="-"/>
              <a:defRPr/>
            </a:pPr>
            <a:endParaRPr lang="ru-RU" sz="2400">
              <a:latin typeface="Times New Roman"/>
              <a:cs typeface="Times New Roman"/>
            </a:endParaRPr>
          </a:p>
        </p:txBody>
      </p:sp>
      <p:sp>
        <p:nvSpPr>
          <p:cNvPr id="65542" name=""/>
          <p:cNvSpPr txBox="1"/>
          <p:nvPr/>
        </p:nvSpPr>
        <p:spPr>
          <a:xfrm>
            <a:off x="6384032" y="2348880"/>
            <a:ext cx="260608" cy="363840"/>
          </a:xfrm>
          <a:prstGeom prst="rect">
            <a:avLst/>
          </a:prstGeom>
        </p:spPr>
        <p:txBody>
          <a:bodyPr wrap="none">
            <a:spAutoFit/>
          </a:bodyPr>
          <a:p>
            <a:pPr>
              <a:defRPr/>
            </a:pPr>
            <a:endParaRPr lang="ru-RU" altLang="en-US"/>
          </a:p>
        </p:txBody>
      </p:sp>
      <p:sp>
        <p:nvSpPr>
          <p:cNvPr id="65544" name=""/>
          <p:cNvSpPr txBox="1"/>
          <p:nvPr/>
        </p:nvSpPr>
        <p:spPr>
          <a:xfrm>
            <a:off x="4007768" y="2564904"/>
            <a:ext cx="265147" cy="366891"/>
          </a:xfrm>
          <a:prstGeom prst="rect">
            <a:avLst/>
          </a:prstGeom>
        </p:spPr>
        <p:txBody>
          <a:bodyPr wrap="none">
            <a:spAutoFit/>
          </a:bodyPr>
          <a:p>
            <a:pPr>
              <a:defRPr/>
            </a:pPr>
            <a:endParaRPr lang="ru-RU" altLang="en-US"/>
          </a:p>
        </p:txBody>
      </p:sp>
      <p:sp>
        <p:nvSpPr>
          <p:cNvPr id="65546" name=""/>
          <p:cNvSpPr txBox="1"/>
          <p:nvPr/>
        </p:nvSpPr>
        <p:spPr>
          <a:xfrm>
            <a:off x="1559496" y="2492896"/>
            <a:ext cx="6840760" cy="762749"/>
          </a:xfrm>
          <a:prstGeom prst="rect">
            <a:avLst/>
          </a:prstGeom>
        </p:spPr>
        <p:txBody>
          <a:bodyPr wrap="square">
            <a:spAutoFit/>
          </a:bodyPr>
          <a:p>
            <a:pPr lvl="0" algn="ctr">
              <a:defRPr/>
            </a:pPr>
            <a:r>
              <a:rPr lang="ru-RU" sz="4400" b="1">
                <a:solidFill>
                  <a:schemeClr val="accent4">
                    <a:lumMod val="50000"/>
                  </a:schemeClr>
                </a:solidFill>
                <a:latin typeface="Times New Roman"/>
                <a:cs typeface="Times New Roman"/>
              </a:rPr>
              <a:t>Спасибо за внимание!</a:t>
            </a:r>
            <a:endParaRPr lang="ru-RU" sz="4400" b="1">
              <a:solidFill>
                <a:schemeClr val="accent4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>
          <a:xfrm rot="10800000" flipV="1">
            <a:off x="714347" y="1971843"/>
            <a:ext cx="7572429" cy="2634615"/>
          </a:xfrm>
          <a:prstGeom prst="rect">
            <a:avLst/>
          </a:prstGeom>
          <a:solidFill>
            <a:srgbClr val="ffffff"/>
          </a:solidFill>
          <a:ln w="9525">
            <a:noFill/>
            <a:miter/>
          </a:ln>
          <a:effectLst/>
        </p:spPr>
        <p:txBody>
          <a:bodyPr vert="horz" wrap="square" lIns="91440" tIns="45720" rIns="91440" bIns="45720" anchor="ctr" anchorCtr="0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0" lang="ru-RU" sz="2800" b="1" i="0" u="sng" strike="noStrike" cap="none" normalizeH="0" baseline="0">
                <a:solidFill>
                  <a:schemeClr val="tx1"/>
                </a:solidFill>
                <a:effectLst/>
                <a:latin typeface="Times New Roman"/>
                <a:ea typeface="Times New Roman"/>
                <a:cs typeface="Times New Roman"/>
              </a:rPr>
              <a:t>Цель:</a:t>
            </a:r>
            <a:r>
              <a:rPr kumimoji="0" lang="ru-RU" sz="2800" b="0" i="0" u="none" strike="noStrike" cap="none" normalizeH="0" baseline="0">
                <a:solidFill>
                  <a:schemeClr val="tx1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kumimoji="0" lang="ru-RU" sz="2800" b="0" i="0" u="none" strike="noStrike" cap="none" normalizeH="0" baseline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повышение</a:t>
            </a:r>
            <a:r>
              <a:rPr kumimoji="0" lang="ru-RU" sz="2800" b="1" i="0" u="none" strike="noStrike" cap="none" normalizeH="0" baseline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 </a:t>
            </a:r>
            <a:r>
              <a:rPr kumimoji="0" lang="ru-RU" sz="2800" b="0" i="0" u="none" strike="noStrike" cap="none" normalizeH="0" baseline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профессиональной компетентности педагогов в организации познавательно-исследовательской деятельности детей дошкольного возраста с использованием современных средств обучения </a:t>
            </a:r>
            <a:r>
              <a:rPr kumimoji="0" lang="ru-RU" sz="2800" b="0" i="0" u="none" strike="noStrike" cap="none" normalizeH="0" baseline="0">
                <a:solidFill>
                  <a:schemeClr val="tx1"/>
                </a:solidFill>
                <a:effectLst/>
                <a:latin typeface="Times New Roman"/>
                <a:ea typeface="Times New Roman"/>
                <a:cs typeface="Times New Roman"/>
              </a:rPr>
              <a:t>в условиях реализации ФГОС ДО</a:t>
            </a:r>
            <a:r>
              <a:rPr kumimoji="0" lang="ru-RU" sz="2800" b="1" i="0" u="none" strike="noStrike" cap="none" normalizeH="0" baseline="0">
                <a:solidFill>
                  <a:schemeClr val="tx1"/>
                </a:solidFill>
                <a:effectLst/>
                <a:latin typeface="Times New Roman"/>
                <a:ea typeface="Times New Roman"/>
                <a:cs typeface="Times New Roman"/>
              </a:rPr>
              <a:t>.</a:t>
            </a:r>
            <a:endParaRPr kumimoji="0" lang="ru-RU" sz="2800" b="0" i="0" u="none" strike="noStrike" cap="none" normalizeH="0" baseline="0">
              <a:solidFill>
                <a:schemeClr val="tx1"/>
              </a:solidFill>
              <a:effectLst/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>
          <a:xfrm rot="10800000" flipV="1">
            <a:off x="928662" y="1506855"/>
            <a:ext cx="7358114" cy="516539"/>
          </a:xfrm>
          <a:prstGeom prst="rect">
            <a:avLst/>
          </a:prstGeom>
          <a:solidFill>
            <a:srgbClr val="ffffff"/>
          </a:solidFill>
          <a:ln w="9525">
            <a:noFill/>
            <a:miter/>
          </a:ln>
          <a:effectLst/>
        </p:spPr>
        <p:txBody>
          <a:bodyPr vert="horz" wrap="square" lIns="91440" tIns="45720" rIns="91440" bIns="45720" anchor="ctr" anchorCtr="0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0" lang="ru-RU" sz="2800" b="1" i="0" u="sng" strike="noStrike" cap="none" normalizeH="0" baseline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Задачи:</a:t>
            </a:r>
            <a:endParaRPr kumimoji="0" lang="ru-RU" sz="2800" b="1" i="0" u="sng" strike="noStrike" cap="none" normalizeH="0" baseline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2214554"/>
            <a:ext cx="8072494" cy="2631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  <a:defRPr/>
            </a:pPr>
            <a:r>
              <a:rPr lang="ru-RU" sz="2800">
                <a:latin typeface="Times New Roman"/>
                <a:cs typeface="Times New Roman"/>
              </a:rPr>
              <a:t>научить педагогов использовать микроскоп в работе с детьми;</a:t>
            </a:r>
            <a:endParaRPr lang="ru-RU" sz="2800">
              <a:latin typeface="Times New Roman"/>
              <a:cs typeface="Times New Roman"/>
            </a:endParaRPr>
          </a:p>
          <a:p>
            <a:pPr>
              <a:buFontTx/>
              <a:buChar char="-"/>
              <a:defRPr/>
            </a:pPr>
            <a:r>
              <a:rPr lang="ru-RU" sz="2800">
                <a:latin typeface="Times New Roman"/>
                <a:cs typeface="Times New Roman"/>
              </a:rPr>
              <a:t>развить умения использовать исследовательские и коммуникативные способности в процессе обучения и в повседневной жизни</a:t>
            </a:r>
            <a:r>
              <a:rPr lang="en-US" altLang="ru-RU" sz="2800">
                <a:latin typeface="Times New Roman"/>
                <a:cs typeface="Times New Roman"/>
              </a:rPr>
              <a:t>.</a:t>
            </a:r>
            <a:endParaRPr lang="en-US" altLang="ru-RU" sz="2800">
              <a:latin typeface="Times New Roman"/>
              <a:cs typeface="Times New Roman"/>
            </a:endParaRPr>
          </a:p>
          <a:p>
            <a:pPr>
              <a:buFontTx/>
              <a:buChar char="-"/>
              <a:defRPr/>
            </a:pPr>
            <a:endParaRPr lang="ru-RU" sz="2800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4391.JP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214414" y="285728"/>
            <a:ext cx="7072362" cy="5786478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F:\микроскоп\IMG_4394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500034" y="428604"/>
            <a:ext cx="8189991" cy="5500726"/>
          </a:xfrm>
          <a:prstGeom prst="rect">
            <a:avLst/>
          </a:prstGeom>
          <a:noFill/>
          <a:effectLst>
            <a:softEdge rad="3175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F:\микроскоп\IMG_4396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16359270" y="3929066"/>
            <a:ext cx="5079893" cy="4862431"/>
          </a:xfrm>
          <a:prstGeom prst="rect">
            <a:avLst/>
          </a:prstGeom>
          <a:noFill/>
        </p:spPr>
      </p:pic>
      <p:pic>
        <p:nvPicPr>
          <p:cNvPr id="3" name="Picture 2" descr="F:\микроскоп\IMG_4396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6789218" y="38219304"/>
            <a:ext cx="9144064" cy="9674969"/>
          </a:xfrm>
          <a:prstGeom prst="rect">
            <a:avLst/>
          </a:prstGeom>
          <a:noFill/>
        </p:spPr>
      </p:pic>
      <p:pic>
        <p:nvPicPr>
          <p:cNvPr id="8" name="Рисунок 7" descr="IMG_4396.JPG"/>
          <p:cNvPicPr>
            <a:picLocks noChangeAspect="1"/>
          </p:cNvPicPr>
          <p:nvPr/>
        </p:nvPicPr>
        <p:blipFill rotWithShape="1">
          <a:blip r:embed="rId4"/>
          <a:stretch>
            <a:fillRect/>
          </a:stretch>
        </p:blipFill>
        <p:spPr>
          <a:xfrm>
            <a:off x="571472" y="357166"/>
            <a:ext cx="8072462" cy="5573742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F:\микроскоп\IMG_4396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36861976" y="44220096"/>
            <a:ext cx="6500858" cy="12175299"/>
          </a:xfrm>
          <a:prstGeom prst="rect">
            <a:avLst/>
          </a:prstGeom>
          <a:noFill/>
        </p:spPr>
      </p:pic>
      <p:pic>
        <p:nvPicPr>
          <p:cNvPr id="6" name="Рисунок 5" descr="IMG_4385.JPG"/>
          <p:cNvPicPr>
            <a:picLocks noChangeAspect="1"/>
          </p:cNvPicPr>
          <p:nvPr/>
        </p:nvPicPr>
        <p:blipFill rotWithShape="1">
          <a:blip r:embed="rId4"/>
          <a:stretch>
            <a:fillRect/>
          </a:stretch>
        </p:blipFill>
        <p:spPr>
          <a:xfrm>
            <a:off x="500034" y="285728"/>
            <a:ext cx="8286808" cy="5619768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F:\микроскоп\IMG_4396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36861976" y="44220096"/>
            <a:ext cx="6500858" cy="12175299"/>
          </a:xfrm>
          <a:prstGeom prst="rect">
            <a:avLst/>
          </a:prstGeom>
          <a:noFill/>
        </p:spPr>
      </p:pic>
      <p:sp>
        <p:nvSpPr>
          <p:cNvPr id="65539" name=""/>
          <p:cNvSpPr txBox="1"/>
          <p:nvPr/>
        </p:nvSpPr>
        <p:spPr>
          <a:xfrm>
            <a:off x="263351" y="836711"/>
            <a:ext cx="8712969" cy="3895309"/>
          </a:xfrm>
          <a:prstGeom prst="rect">
            <a:avLst/>
          </a:prstGeom>
        </p:spPr>
        <p:txBody>
          <a:bodyPr wrap="square">
            <a:spAutoFit/>
          </a:bodyPr>
          <a:p>
            <a:pPr algn="ctr">
              <a:defRPr/>
            </a:pPr>
            <a:r>
              <a:rPr lang="ru-RU" altLang="en-US" sz="2800" b="1" u="sng">
                <a:latin typeface="Times New Roman"/>
                <a:cs typeface="Times New Roman"/>
              </a:rPr>
              <a:t>В организации исследовательской деятельности  </a:t>
            </a:r>
            <a:endParaRPr lang="ru-RU" altLang="en-US" sz="2800" b="1" u="sng"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altLang="en-US" sz="2800" b="1" u="sng">
                <a:latin typeface="Times New Roman"/>
                <a:cs typeface="Times New Roman"/>
              </a:rPr>
              <a:t>применяются</a:t>
            </a:r>
            <a:r>
              <a:rPr lang="en-US" altLang="ru-RU" sz="2800" b="1" u="sng">
                <a:latin typeface="Times New Roman"/>
                <a:cs typeface="Times New Roman"/>
              </a:rPr>
              <a:t>:</a:t>
            </a:r>
            <a:r>
              <a:rPr lang="ru-RU" altLang="en-US" sz="2800" b="1" u="sng">
                <a:latin typeface="Times New Roman"/>
                <a:cs typeface="Times New Roman"/>
              </a:rPr>
              <a:t> </a:t>
            </a:r>
            <a:endParaRPr lang="ru-RU" altLang="en-US" sz="2800" b="1" u="sng">
              <a:latin typeface="Times New Roman"/>
              <a:cs typeface="Times New Roman"/>
            </a:endParaRPr>
          </a:p>
          <a:p>
            <a:pPr marL="518000" indent="-518000">
              <a:buClr>
                <a:srgbClr val="000000"/>
              </a:buClr>
              <a:buFont typeface="Wingdings"/>
              <a:buChar char="ü"/>
              <a:defRPr/>
            </a:pPr>
            <a:r>
              <a:rPr lang="ru-RU" altLang="en-US" sz="2800" b="0" u="none">
                <a:latin typeface="Times New Roman"/>
                <a:cs typeface="Times New Roman"/>
              </a:rPr>
              <a:t>технология детской экспериментальной деятельности</a:t>
            </a:r>
            <a:r>
              <a:rPr lang="en-US" altLang="ru-RU" sz="2800" b="0" u="none">
                <a:latin typeface="Times New Roman"/>
                <a:cs typeface="Times New Roman"/>
              </a:rPr>
              <a:t>;</a:t>
            </a:r>
            <a:r>
              <a:rPr lang="ru-RU" altLang="en-US" sz="2800" b="0" u="none">
                <a:latin typeface="Times New Roman"/>
                <a:cs typeface="Times New Roman"/>
              </a:rPr>
              <a:t> </a:t>
            </a:r>
            <a:endParaRPr lang="ru-RU" altLang="en-US" sz="2800" b="0" u="none">
              <a:latin typeface="Times New Roman"/>
              <a:cs typeface="Times New Roman"/>
            </a:endParaRPr>
          </a:p>
          <a:p>
            <a:pPr marL="518000" indent="-518000">
              <a:buClr>
                <a:srgbClr val="000000"/>
              </a:buClr>
              <a:buFont typeface="Wingdings"/>
              <a:buChar char="ü"/>
              <a:defRPr/>
            </a:pPr>
            <a:r>
              <a:rPr lang="ru-RU" altLang="en-US" sz="2800" b="0" u="none">
                <a:latin typeface="Times New Roman"/>
                <a:cs typeface="Times New Roman"/>
              </a:rPr>
              <a:t>элемент здоровьесберегающей технологии</a:t>
            </a:r>
            <a:r>
              <a:rPr lang="en-US" altLang="ru-RU" sz="2800" b="0" u="none">
                <a:latin typeface="Times New Roman"/>
                <a:cs typeface="Times New Roman"/>
              </a:rPr>
              <a:t>-</a:t>
            </a:r>
            <a:r>
              <a:rPr lang="ru-RU" altLang="en-US" sz="2800" b="0" u="none">
                <a:latin typeface="Times New Roman"/>
                <a:cs typeface="Times New Roman"/>
              </a:rPr>
              <a:t>беседа</a:t>
            </a:r>
            <a:r>
              <a:rPr lang="en-US" altLang="ru-RU" sz="2800" b="0" u="none">
                <a:latin typeface="Times New Roman"/>
                <a:cs typeface="Times New Roman"/>
              </a:rPr>
              <a:t>;</a:t>
            </a:r>
            <a:r>
              <a:rPr lang="ru-RU" altLang="en-US" sz="2800" b="0" u="none">
                <a:latin typeface="Times New Roman"/>
                <a:cs typeface="Times New Roman"/>
              </a:rPr>
              <a:t> </a:t>
            </a:r>
            <a:endParaRPr lang="ru-RU" altLang="en-US" sz="2800" b="0" u="none">
              <a:latin typeface="Times New Roman"/>
              <a:cs typeface="Times New Roman"/>
            </a:endParaRPr>
          </a:p>
          <a:p>
            <a:pPr marL="518000" indent="-518000">
              <a:buClr>
                <a:srgbClr val="000000"/>
              </a:buClr>
              <a:buFont typeface="Wingdings"/>
              <a:buChar char="ü"/>
              <a:defRPr/>
            </a:pPr>
            <a:r>
              <a:rPr lang="ru-RU" altLang="en-US" sz="2800" b="0" u="none">
                <a:latin typeface="Times New Roman"/>
                <a:cs typeface="Times New Roman"/>
              </a:rPr>
              <a:t>наблюдение за объектом</a:t>
            </a:r>
            <a:r>
              <a:rPr lang="en-US" altLang="ru-RU" sz="2800" b="0" u="none">
                <a:latin typeface="Times New Roman"/>
                <a:cs typeface="Times New Roman"/>
              </a:rPr>
              <a:t>;</a:t>
            </a:r>
            <a:r>
              <a:rPr lang="ru-RU" altLang="en-US" sz="2800" b="0" u="none">
                <a:latin typeface="Times New Roman"/>
                <a:cs typeface="Times New Roman"/>
              </a:rPr>
              <a:t> </a:t>
            </a:r>
            <a:endParaRPr lang="ru-RU" altLang="en-US" sz="2800" b="0" u="none">
              <a:latin typeface="Times New Roman"/>
              <a:cs typeface="Times New Roman"/>
            </a:endParaRPr>
          </a:p>
          <a:p>
            <a:pPr marL="518000" indent="-518000">
              <a:buClr>
                <a:srgbClr val="000000"/>
              </a:buClr>
              <a:buFont typeface="Wingdings"/>
              <a:buChar char="ü"/>
              <a:defRPr/>
            </a:pPr>
            <a:r>
              <a:rPr lang="ru-RU" altLang="en-US" sz="2800" b="0" u="none">
                <a:latin typeface="Times New Roman"/>
                <a:cs typeface="Times New Roman"/>
              </a:rPr>
              <a:t>метод проблемной ситуации</a:t>
            </a:r>
            <a:r>
              <a:rPr lang="en-US" altLang="ru-RU" sz="2800" b="0" u="none">
                <a:latin typeface="Times New Roman"/>
                <a:cs typeface="Times New Roman"/>
              </a:rPr>
              <a:t>;</a:t>
            </a:r>
            <a:r>
              <a:rPr lang="ru-RU" altLang="en-US" sz="2800" b="0" u="none">
                <a:latin typeface="Times New Roman"/>
                <a:cs typeface="Times New Roman"/>
              </a:rPr>
              <a:t> </a:t>
            </a:r>
            <a:endParaRPr lang="ru-RU" altLang="en-US" sz="2800" b="0" u="none">
              <a:latin typeface="Times New Roman"/>
              <a:cs typeface="Times New Roman"/>
            </a:endParaRPr>
          </a:p>
          <a:p>
            <a:pPr marL="518000" indent="-518000">
              <a:buClr>
                <a:srgbClr val="000000"/>
              </a:buClr>
              <a:buFont typeface="Wingdings"/>
              <a:buChar char="ü"/>
              <a:defRPr/>
            </a:pPr>
            <a:r>
              <a:rPr lang="ru-RU" altLang="en-US" sz="2800" b="0" u="none">
                <a:latin typeface="Times New Roman"/>
                <a:cs typeface="Times New Roman"/>
              </a:rPr>
              <a:t>метод мозгового штурма</a:t>
            </a:r>
            <a:r>
              <a:rPr lang="en-US" altLang="ru-RU" sz="2800" b="0" u="none">
                <a:latin typeface="Times New Roman"/>
                <a:cs typeface="Times New Roman"/>
              </a:rPr>
              <a:t>;</a:t>
            </a:r>
            <a:r>
              <a:rPr lang="ru-RU" altLang="en-US" sz="2800" b="0" u="none">
                <a:latin typeface="Times New Roman"/>
                <a:cs typeface="Times New Roman"/>
              </a:rPr>
              <a:t> </a:t>
            </a:r>
            <a:endParaRPr lang="ru-RU" altLang="en-US" sz="2800" b="0" u="none">
              <a:latin typeface="Times New Roman"/>
              <a:cs typeface="Times New Roman"/>
            </a:endParaRPr>
          </a:p>
          <a:p>
            <a:pPr marL="518000" indent="-518000">
              <a:buClr>
                <a:srgbClr val="000000"/>
              </a:buClr>
              <a:buFont typeface="Wingdings"/>
              <a:buChar char="ü"/>
              <a:defRPr/>
            </a:pPr>
            <a:r>
              <a:rPr lang="ru-RU" altLang="en-US" sz="2800" b="0" u="none">
                <a:latin typeface="Times New Roman"/>
                <a:cs typeface="Times New Roman"/>
              </a:rPr>
              <a:t>нетрадиционная форма</a:t>
            </a:r>
            <a:r>
              <a:rPr lang="en-US" altLang="ru-RU" sz="2800" b="0" u="none">
                <a:latin typeface="Times New Roman"/>
                <a:cs typeface="Times New Roman"/>
              </a:rPr>
              <a:t>.</a:t>
            </a:r>
            <a:endParaRPr lang="en-US" altLang="ru-RU" sz="2800" b="0" u="none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9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F:\микроскоп\IMG_4396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36861976" y="44220096"/>
            <a:ext cx="6500858" cy="12175299"/>
          </a:xfrm>
          <a:prstGeom prst="rect">
            <a:avLst/>
          </a:prstGeom>
          <a:noFill/>
        </p:spPr>
      </p:pic>
      <p:sp>
        <p:nvSpPr>
          <p:cNvPr id="65539" name=""/>
          <p:cNvSpPr txBox="1"/>
          <p:nvPr/>
        </p:nvSpPr>
        <p:spPr>
          <a:xfrm>
            <a:off x="263351" y="836711"/>
            <a:ext cx="8712969" cy="3047584"/>
          </a:xfrm>
          <a:prstGeom prst="rect">
            <a:avLst/>
          </a:prstGeom>
        </p:spPr>
        <p:txBody>
          <a:bodyPr wrap="square">
            <a:spAutoFit/>
          </a:bodyPr>
          <a:p>
            <a:pPr algn="ctr">
              <a:defRPr/>
            </a:pPr>
            <a:r>
              <a:rPr lang="ru-RU" altLang="en-US" sz="2800" b="1" u="sng">
                <a:latin typeface="Times New Roman"/>
                <a:cs typeface="Times New Roman"/>
              </a:rPr>
              <a:t>Опытно</a:t>
            </a:r>
            <a:r>
              <a:rPr lang="en-US" altLang="ru-RU" sz="2800" b="1" u="sng">
                <a:latin typeface="Times New Roman"/>
                <a:cs typeface="Times New Roman"/>
              </a:rPr>
              <a:t>-</a:t>
            </a:r>
            <a:r>
              <a:rPr lang="ru-RU" altLang="en-US" sz="2800" b="1" u="sng">
                <a:latin typeface="Times New Roman"/>
                <a:cs typeface="Times New Roman"/>
              </a:rPr>
              <a:t>экспериментальная деятельность </a:t>
            </a:r>
            <a:endParaRPr lang="ru-RU" altLang="en-US" sz="2800" b="1" u="sng"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 altLang="en-US" sz="2800" b="0" u="none">
                <a:latin typeface="Times New Roman"/>
                <a:cs typeface="Times New Roman"/>
              </a:rPr>
              <a:t>помогает дошкольникам соответствовать требованиям </a:t>
            </a:r>
            <a:r>
              <a:rPr lang="ru-RU" altLang="en-US" sz="2800" b="1" u="sng">
                <a:latin typeface="Times New Roman"/>
                <a:cs typeface="Times New Roman"/>
              </a:rPr>
              <a:t>ФГОС ДО</a:t>
            </a:r>
            <a:r>
              <a:rPr lang="ru-RU" altLang="en-US" sz="2800" b="0" u="none">
                <a:latin typeface="Times New Roman"/>
                <a:cs typeface="Times New Roman"/>
              </a:rPr>
              <a:t>, согласно которым, выпускник сегодня должен обладать такими качествами как, любознательность, активность, которые побуждают интересоваться новым, неизвестным в окружающем мире. </a:t>
            </a:r>
            <a:endParaRPr lang="ru-RU" altLang="en-US" sz="2800" b="0" u="none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_rels/theme1.xml.rels><?xml version="1.0" encoding="UTF-8" standalone="yes" ?><Relationships xmlns="http://schemas.openxmlformats.org/package/2006/relationships"><Relationship Id="rId1" Type="http://schemas.openxmlformats.org/officeDocument/2006/relationships/image" Target="../media/image1.jpeg"  /></Relationships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MS PGothic"/>
        <a:font script="Hang" typeface="Malgun Gothic"/>
        <a:font script="Hans" typeface="黑体"/>
        <a:font script="Hant" typeface="Microsoft JhengHei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MS PGothic"/>
        <a:font script="Hang" typeface="Malgun Gothic"/>
        <a:font script="Hans" typeface="黑体"/>
        <a:font script="Hant" typeface="Microsoft JhengHei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 rotWithShape="1">
          <a:blip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</a:theme>
</file>

<file path=ppt/theme/theme2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124</ep:Words>
  <ep:PresentationFormat>Экран (4:3)</ep:PresentationFormat>
  <ep:Paragraphs>28</ep:Paragraphs>
  <ep:Slides>12</ep:Slides>
  <ep:Notes>6</ep:Notes>
  <ep:TotalTime>0</ep:TotalTime>
  <ep:HiddenSlides>0</ep:HiddenSlides>
  <ep:MMClips>0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12</vt:i4>
      </vt:variant>
    </vt:vector>
  </ep:HeadingPairs>
  <ep:TitlesOfParts>
    <vt:vector size="13" baseType="lpstr">
      <vt:lpstr>Открытая</vt:lpstr>
      <vt:lpstr>Мастер-класс для педагогов ДОУ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2020-03-05T09:18:33.000</dcterms:created>
  <dc:creator>user</dc:creator>
  <cp:lastModifiedBy>user</cp:lastModifiedBy>
  <dcterms:modified xsi:type="dcterms:W3CDTF">2021-10-18T22:30:28.632</dcterms:modified>
  <cp:revision>10</cp:revision>
  <dc:title>Мастер-класс для педагогов ДОУ</dc:title>
  <cp:version>0906.0100.01</cp:version>
</cp:coreProperties>
</file>