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63" r:id="rId5"/>
    <p:sldId id="259" r:id="rId6"/>
    <p:sldId id="261" r:id="rId7"/>
    <p:sldId id="268" r:id="rId8"/>
    <p:sldId id="269" r:id="rId9"/>
    <p:sldId id="264" r:id="rId10"/>
    <p:sldId id="265" r:id="rId11"/>
    <p:sldId id="266" r:id="rId12"/>
    <p:sldId id="271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2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249166-4A5D-472C-AF54-7A7AED7E4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26274F-0271-49AC-9D5E-B96F71144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384603-EBFC-40E2-BBEB-C808B3D22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C47E92-B892-4CA7-963F-B9189CCD7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CC6247-8A12-436E-9DC2-6146279A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84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836AF-7044-4E2B-A5B7-0DC6E1D16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74FEFC-0090-457B-9030-5D270DCA9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EB30CE-2C6F-41C8-BDAD-B68334000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84A627-2BA5-4FBA-B68E-5529C500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8AFA84-2807-44A8-AD39-AB6AC49A5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84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D019FFA-B041-4A39-8B51-44FB118FB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00BB3A-D478-4877-823F-EDE4A34394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39A8E4-8C20-44D4-B93F-9C3445944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4ECB26-E391-4F8D-8F84-A3B277455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13F08B-1A5E-409F-8FA5-7BDE28AEF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16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45594-3D17-4C81-9279-7E62E385F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99A827-C268-442B-8C0D-9EC56C2C6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ADCE80-E011-40BC-8481-B36CBAE7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0CDD44-CD66-403F-87E2-854B21129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776A1A-24A8-418A-99AC-A7B6FCC62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1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7DFCC3-334F-44A2-93DE-7AB861B8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F4C18A-B121-4158-B591-284AB1B55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10D0AA-B877-42AA-8333-571B24BB7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382192-748A-41EB-AC31-5A7A506B6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57D71F-700A-4DBA-A577-2F4176DD0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32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2C70D7-4C8E-4A41-8E6E-BFEF61AFC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EB86C1-71B8-448D-A7EA-4EA4C20EA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D80CB4-3618-424C-B2FF-55EC664C7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E94EC5-E14F-4FEB-884B-52919A00B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1150B5-E80B-4C7E-94B7-3CE5F8D68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9D219A-55C5-4993-A65C-AE8103C5F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874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1E29D-1AA3-4757-BC49-62CA51F0A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433C32-8168-4B27-B4B3-844A76E2E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88FFE1-A8AC-4763-BA9A-2510689E9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6F4892-0764-419B-9192-009636B653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01EB022-129D-4A51-A462-989CAF06E4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AAEFC1-2D01-4ADD-921E-FD8F9AB10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DE6E63-1CF2-418D-A532-D871A781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949D6B8-973D-45AC-A356-8DAA194BE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44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F1935-0AF5-4EB6-A68A-2E799C24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30702FD-9449-4AAC-A14E-93CC934D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03AE81-DD28-4ABB-8F79-6059A2DEC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93C1223-8FEF-4D58-BA05-82929598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04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678BE09-79E5-4E66-A8EE-517BDF28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FC511EF-5693-4FC7-AF5B-DE8D09B7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A3294D-D064-4956-9E18-AF6AAA82B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3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F8C2A-3099-49E0-96F2-512A777B8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20C76F-429F-4036-9F83-DE745F561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41B115-52D8-4DAD-A15A-76630CD7F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6385E8-15F0-48FC-85D7-5DCA14611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2B551E-1FB9-4C40-857F-E6BD845E3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833E3E-61D0-4310-ADED-67F9EDDD1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3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B6AD2-BFA7-412E-B9DC-EC09A97E6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F7B094-0F9B-4CC0-83F8-A11E4063F7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56870C-B2D8-4331-8F70-A75B37156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484AE6-122E-48BD-B417-173F31F6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FB6454-7C6F-4846-84BE-DA80B43C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627919-0035-4C25-8ADE-8A2C6650F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41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54D4B-3076-4283-859D-F415B6F7C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DDCA83-E8B8-4BBC-B43E-D445BC1F9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F028E-CA36-47B4-9673-6795BC9FA9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59D26-8D83-4CC1-911F-A3890ECEE15B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8D52B6-912F-4163-8770-88AFBD2B4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B979D7-CCA0-450C-9D9E-2B2F892C7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8826F-A63E-46B0-9CC3-572F5BF7B7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025E9-171C-424F-B0A3-F7B7E78F86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8248" y="537270"/>
            <a:ext cx="4333702" cy="1062930"/>
          </a:xfrm>
        </p:spPr>
        <p:txBody>
          <a:bodyPr>
            <a:normAutofit fontScale="90000"/>
          </a:bodyPr>
          <a:lstStyle/>
          <a:p>
            <a:r>
              <a:rPr lang="ru-RU" u="sng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Устный счет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5FD65E-3DCB-40FE-9F08-3146EE3E17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750912"/>
            <a:ext cx="9144000" cy="548641"/>
          </a:xfrm>
        </p:spPr>
        <p:txBody>
          <a:bodyPr>
            <a:no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Сосчитайте от 1 до 10 и обратно</a:t>
            </a:r>
          </a:p>
        </p:txBody>
      </p:sp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9866C026-B9BC-400A-953A-FB1CFBCB1275}"/>
              </a:ext>
            </a:extLst>
          </p:cNvPr>
          <p:cNvSpPr txBox="1">
            <a:spLocks/>
          </p:cNvSpPr>
          <p:nvPr/>
        </p:nvSpPr>
        <p:spPr>
          <a:xfrm>
            <a:off x="548640" y="2580869"/>
            <a:ext cx="11094720" cy="2680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1   2   3   4   5   6   7   8   9   10</a:t>
            </a:r>
          </a:p>
          <a:p>
            <a:endParaRPr lang="ru-RU" sz="36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B12952-4D6B-4999-AA4D-5FD0161F2BC5}"/>
              </a:ext>
            </a:extLst>
          </p:cNvPr>
          <p:cNvSpPr/>
          <p:nvPr/>
        </p:nvSpPr>
        <p:spPr>
          <a:xfrm>
            <a:off x="473825" y="3789360"/>
            <a:ext cx="11094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10   9   8   7   6   5   4   3   2   1 </a:t>
            </a:r>
          </a:p>
        </p:txBody>
      </p:sp>
    </p:spTree>
    <p:extLst>
      <p:ext uri="{BB962C8B-B14F-4D97-AF65-F5344CB8AC3E}">
        <p14:creationId xmlns:p14="http://schemas.microsoft.com/office/powerpoint/2010/main" val="351577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ТПО. Стр. 24 № 2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E1D313-5367-4988-8C4B-5ACD9BC2DC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936" y="1379738"/>
            <a:ext cx="9147031" cy="49296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id="{AD1B2454-535F-490E-B8BC-EDC8D083C0D2}"/>
              </a:ext>
            </a:extLst>
          </p:cNvPr>
          <p:cNvSpPr/>
          <p:nvPr/>
        </p:nvSpPr>
        <p:spPr>
          <a:xfrm>
            <a:off x="7438292" y="3521308"/>
            <a:ext cx="1811215" cy="341446"/>
          </a:xfrm>
          <a:custGeom>
            <a:avLst/>
            <a:gdLst>
              <a:gd name="connsiteX0" fmla="*/ 0 w 1371600"/>
              <a:gd name="connsiteY0" fmla="*/ 246185 h 246185"/>
              <a:gd name="connsiteX1" fmla="*/ 17585 w 1371600"/>
              <a:gd name="connsiteY1" fmla="*/ 158262 h 246185"/>
              <a:gd name="connsiteX2" fmla="*/ 175846 w 1371600"/>
              <a:gd name="connsiteY2" fmla="*/ 87923 h 246185"/>
              <a:gd name="connsiteX3" fmla="*/ 228600 w 1371600"/>
              <a:gd name="connsiteY3" fmla="*/ 70339 h 246185"/>
              <a:gd name="connsiteX4" fmla="*/ 422031 w 1371600"/>
              <a:gd name="connsiteY4" fmla="*/ 35169 h 246185"/>
              <a:gd name="connsiteX5" fmla="*/ 685800 w 1371600"/>
              <a:gd name="connsiteY5" fmla="*/ 0 h 246185"/>
              <a:gd name="connsiteX6" fmla="*/ 1072662 w 1371600"/>
              <a:gd name="connsiteY6" fmla="*/ 17585 h 246185"/>
              <a:gd name="connsiteX7" fmla="*/ 1178169 w 1371600"/>
              <a:gd name="connsiteY7" fmla="*/ 70339 h 246185"/>
              <a:gd name="connsiteX8" fmla="*/ 1248508 w 1371600"/>
              <a:gd name="connsiteY8" fmla="*/ 87923 h 246185"/>
              <a:gd name="connsiteX9" fmla="*/ 1318846 w 1371600"/>
              <a:gd name="connsiteY9" fmla="*/ 123093 h 246185"/>
              <a:gd name="connsiteX10" fmla="*/ 1371600 w 1371600"/>
              <a:gd name="connsiteY10" fmla="*/ 158262 h 24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1600" h="246185">
                <a:moveTo>
                  <a:pt x="0" y="246185"/>
                </a:moveTo>
                <a:cubicBezTo>
                  <a:pt x="5862" y="216877"/>
                  <a:pt x="2756" y="184212"/>
                  <a:pt x="17585" y="158262"/>
                </a:cubicBezTo>
                <a:cubicBezTo>
                  <a:pt x="37255" y="123840"/>
                  <a:pt x="162429" y="92395"/>
                  <a:pt x="175846" y="87923"/>
                </a:cubicBezTo>
                <a:cubicBezTo>
                  <a:pt x="193431" y="82061"/>
                  <a:pt x="210424" y="73974"/>
                  <a:pt x="228600" y="70339"/>
                </a:cubicBezTo>
                <a:cubicBezTo>
                  <a:pt x="320046" y="52049"/>
                  <a:pt x="324546" y="50167"/>
                  <a:pt x="422031" y="35169"/>
                </a:cubicBezTo>
                <a:cubicBezTo>
                  <a:pt x="527162" y="18995"/>
                  <a:pt x="577815" y="13498"/>
                  <a:pt x="685800" y="0"/>
                </a:cubicBezTo>
                <a:cubicBezTo>
                  <a:pt x="814754" y="5862"/>
                  <a:pt x="943986" y="7291"/>
                  <a:pt x="1072662" y="17585"/>
                </a:cubicBezTo>
                <a:cubicBezTo>
                  <a:pt x="1133403" y="22444"/>
                  <a:pt x="1123747" y="47015"/>
                  <a:pt x="1178169" y="70339"/>
                </a:cubicBezTo>
                <a:cubicBezTo>
                  <a:pt x="1200383" y="79859"/>
                  <a:pt x="1225062" y="82062"/>
                  <a:pt x="1248508" y="87923"/>
                </a:cubicBezTo>
                <a:cubicBezTo>
                  <a:pt x="1271954" y="99646"/>
                  <a:pt x="1296086" y="110087"/>
                  <a:pt x="1318846" y="123093"/>
                </a:cubicBezTo>
                <a:cubicBezTo>
                  <a:pt x="1337195" y="133579"/>
                  <a:pt x="1371600" y="158262"/>
                  <a:pt x="1371600" y="158262"/>
                </a:cubicBezTo>
              </a:path>
            </a:pathLst>
          </a:custGeom>
          <a:ln w="28575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id="{B98E8AA1-FEBC-4900-A6A9-2D0B20133A6C}"/>
              </a:ext>
            </a:extLst>
          </p:cNvPr>
          <p:cNvSpPr/>
          <p:nvPr/>
        </p:nvSpPr>
        <p:spPr>
          <a:xfrm>
            <a:off x="3423138" y="4227232"/>
            <a:ext cx="1371600" cy="246185"/>
          </a:xfrm>
          <a:custGeom>
            <a:avLst/>
            <a:gdLst>
              <a:gd name="connsiteX0" fmla="*/ 0 w 1371600"/>
              <a:gd name="connsiteY0" fmla="*/ 246185 h 246185"/>
              <a:gd name="connsiteX1" fmla="*/ 17585 w 1371600"/>
              <a:gd name="connsiteY1" fmla="*/ 158262 h 246185"/>
              <a:gd name="connsiteX2" fmla="*/ 175846 w 1371600"/>
              <a:gd name="connsiteY2" fmla="*/ 87923 h 246185"/>
              <a:gd name="connsiteX3" fmla="*/ 228600 w 1371600"/>
              <a:gd name="connsiteY3" fmla="*/ 70339 h 246185"/>
              <a:gd name="connsiteX4" fmla="*/ 422031 w 1371600"/>
              <a:gd name="connsiteY4" fmla="*/ 35169 h 246185"/>
              <a:gd name="connsiteX5" fmla="*/ 685800 w 1371600"/>
              <a:gd name="connsiteY5" fmla="*/ 0 h 246185"/>
              <a:gd name="connsiteX6" fmla="*/ 1072662 w 1371600"/>
              <a:gd name="connsiteY6" fmla="*/ 17585 h 246185"/>
              <a:gd name="connsiteX7" fmla="*/ 1178169 w 1371600"/>
              <a:gd name="connsiteY7" fmla="*/ 70339 h 246185"/>
              <a:gd name="connsiteX8" fmla="*/ 1248508 w 1371600"/>
              <a:gd name="connsiteY8" fmla="*/ 87923 h 246185"/>
              <a:gd name="connsiteX9" fmla="*/ 1318846 w 1371600"/>
              <a:gd name="connsiteY9" fmla="*/ 123093 h 246185"/>
              <a:gd name="connsiteX10" fmla="*/ 1371600 w 1371600"/>
              <a:gd name="connsiteY10" fmla="*/ 158262 h 24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1600" h="246185">
                <a:moveTo>
                  <a:pt x="0" y="246185"/>
                </a:moveTo>
                <a:cubicBezTo>
                  <a:pt x="5862" y="216877"/>
                  <a:pt x="2756" y="184212"/>
                  <a:pt x="17585" y="158262"/>
                </a:cubicBezTo>
                <a:cubicBezTo>
                  <a:pt x="37255" y="123840"/>
                  <a:pt x="162429" y="92395"/>
                  <a:pt x="175846" y="87923"/>
                </a:cubicBezTo>
                <a:cubicBezTo>
                  <a:pt x="193431" y="82061"/>
                  <a:pt x="210424" y="73974"/>
                  <a:pt x="228600" y="70339"/>
                </a:cubicBezTo>
                <a:cubicBezTo>
                  <a:pt x="320046" y="52049"/>
                  <a:pt x="324546" y="50167"/>
                  <a:pt x="422031" y="35169"/>
                </a:cubicBezTo>
                <a:cubicBezTo>
                  <a:pt x="527162" y="18995"/>
                  <a:pt x="577815" y="13498"/>
                  <a:pt x="685800" y="0"/>
                </a:cubicBezTo>
                <a:cubicBezTo>
                  <a:pt x="814754" y="5862"/>
                  <a:pt x="943986" y="7291"/>
                  <a:pt x="1072662" y="17585"/>
                </a:cubicBezTo>
                <a:cubicBezTo>
                  <a:pt x="1133403" y="22444"/>
                  <a:pt x="1123747" y="47015"/>
                  <a:pt x="1178169" y="70339"/>
                </a:cubicBezTo>
                <a:cubicBezTo>
                  <a:pt x="1200383" y="79859"/>
                  <a:pt x="1225062" y="82062"/>
                  <a:pt x="1248508" y="87923"/>
                </a:cubicBezTo>
                <a:cubicBezTo>
                  <a:pt x="1271954" y="99646"/>
                  <a:pt x="1296086" y="110087"/>
                  <a:pt x="1318846" y="123093"/>
                </a:cubicBezTo>
                <a:cubicBezTo>
                  <a:pt x="1337195" y="133579"/>
                  <a:pt x="1371600" y="158262"/>
                  <a:pt x="1371600" y="158262"/>
                </a:cubicBezTo>
              </a:path>
            </a:pathLst>
          </a:custGeom>
          <a:ln w="28575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B5C9EC38-1A81-4A6B-A9AD-4E15DEA59DD4}"/>
              </a:ext>
            </a:extLst>
          </p:cNvPr>
          <p:cNvSpPr/>
          <p:nvPr/>
        </p:nvSpPr>
        <p:spPr>
          <a:xfrm>
            <a:off x="2737337" y="4886764"/>
            <a:ext cx="1641231" cy="246185"/>
          </a:xfrm>
          <a:custGeom>
            <a:avLst/>
            <a:gdLst>
              <a:gd name="connsiteX0" fmla="*/ 0 w 1371600"/>
              <a:gd name="connsiteY0" fmla="*/ 246185 h 246185"/>
              <a:gd name="connsiteX1" fmla="*/ 17585 w 1371600"/>
              <a:gd name="connsiteY1" fmla="*/ 158262 h 246185"/>
              <a:gd name="connsiteX2" fmla="*/ 175846 w 1371600"/>
              <a:gd name="connsiteY2" fmla="*/ 87923 h 246185"/>
              <a:gd name="connsiteX3" fmla="*/ 228600 w 1371600"/>
              <a:gd name="connsiteY3" fmla="*/ 70339 h 246185"/>
              <a:gd name="connsiteX4" fmla="*/ 422031 w 1371600"/>
              <a:gd name="connsiteY4" fmla="*/ 35169 h 246185"/>
              <a:gd name="connsiteX5" fmla="*/ 685800 w 1371600"/>
              <a:gd name="connsiteY5" fmla="*/ 0 h 246185"/>
              <a:gd name="connsiteX6" fmla="*/ 1072662 w 1371600"/>
              <a:gd name="connsiteY6" fmla="*/ 17585 h 246185"/>
              <a:gd name="connsiteX7" fmla="*/ 1178169 w 1371600"/>
              <a:gd name="connsiteY7" fmla="*/ 70339 h 246185"/>
              <a:gd name="connsiteX8" fmla="*/ 1248508 w 1371600"/>
              <a:gd name="connsiteY8" fmla="*/ 87923 h 246185"/>
              <a:gd name="connsiteX9" fmla="*/ 1318846 w 1371600"/>
              <a:gd name="connsiteY9" fmla="*/ 123093 h 246185"/>
              <a:gd name="connsiteX10" fmla="*/ 1371600 w 1371600"/>
              <a:gd name="connsiteY10" fmla="*/ 158262 h 24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1600" h="246185">
                <a:moveTo>
                  <a:pt x="0" y="246185"/>
                </a:moveTo>
                <a:cubicBezTo>
                  <a:pt x="5862" y="216877"/>
                  <a:pt x="2756" y="184212"/>
                  <a:pt x="17585" y="158262"/>
                </a:cubicBezTo>
                <a:cubicBezTo>
                  <a:pt x="37255" y="123840"/>
                  <a:pt x="162429" y="92395"/>
                  <a:pt x="175846" y="87923"/>
                </a:cubicBezTo>
                <a:cubicBezTo>
                  <a:pt x="193431" y="82061"/>
                  <a:pt x="210424" y="73974"/>
                  <a:pt x="228600" y="70339"/>
                </a:cubicBezTo>
                <a:cubicBezTo>
                  <a:pt x="320046" y="52049"/>
                  <a:pt x="324546" y="50167"/>
                  <a:pt x="422031" y="35169"/>
                </a:cubicBezTo>
                <a:cubicBezTo>
                  <a:pt x="527162" y="18995"/>
                  <a:pt x="577815" y="13498"/>
                  <a:pt x="685800" y="0"/>
                </a:cubicBezTo>
                <a:cubicBezTo>
                  <a:pt x="814754" y="5862"/>
                  <a:pt x="943986" y="7291"/>
                  <a:pt x="1072662" y="17585"/>
                </a:cubicBezTo>
                <a:cubicBezTo>
                  <a:pt x="1133403" y="22444"/>
                  <a:pt x="1123747" y="47015"/>
                  <a:pt x="1178169" y="70339"/>
                </a:cubicBezTo>
                <a:cubicBezTo>
                  <a:pt x="1200383" y="79859"/>
                  <a:pt x="1225062" y="82062"/>
                  <a:pt x="1248508" y="87923"/>
                </a:cubicBezTo>
                <a:cubicBezTo>
                  <a:pt x="1271954" y="99646"/>
                  <a:pt x="1296086" y="110087"/>
                  <a:pt x="1318846" y="123093"/>
                </a:cubicBezTo>
                <a:cubicBezTo>
                  <a:pt x="1337195" y="133579"/>
                  <a:pt x="1371600" y="158262"/>
                  <a:pt x="1371600" y="158262"/>
                </a:cubicBezTo>
              </a:path>
            </a:pathLst>
          </a:custGeom>
          <a:ln w="28575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A7C652ED-1687-40CC-BB6C-22B49CBAB6BF}"/>
              </a:ext>
            </a:extLst>
          </p:cNvPr>
          <p:cNvSpPr/>
          <p:nvPr/>
        </p:nvSpPr>
        <p:spPr>
          <a:xfrm rot="1008438">
            <a:off x="7931738" y="4326878"/>
            <a:ext cx="1371600" cy="246185"/>
          </a:xfrm>
          <a:custGeom>
            <a:avLst/>
            <a:gdLst>
              <a:gd name="connsiteX0" fmla="*/ 0 w 1371600"/>
              <a:gd name="connsiteY0" fmla="*/ 246185 h 246185"/>
              <a:gd name="connsiteX1" fmla="*/ 17585 w 1371600"/>
              <a:gd name="connsiteY1" fmla="*/ 158262 h 246185"/>
              <a:gd name="connsiteX2" fmla="*/ 175846 w 1371600"/>
              <a:gd name="connsiteY2" fmla="*/ 87923 h 246185"/>
              <a:gd name="connsiteX3" fmla="*/ 228600 w 1371600"/>
              <a:gd name="connsiteY3" fmla="*/ 70339 h 246185"/>
              <a:gd name="connsiteX4" fmla="*/ 422031 w 1371600"/>
              <a:gd name="connsiteY4" fmla="*/ 35169 h 246185"/>
              <a:gd name="connsiteX5" fmla="*/ 685800 w 1371600"/>
              <a:gd name="connsiteY5" fmla="*/ 0 h 246185"/>
              <a:gd name="connsiteX6" fmla="*/ 1072662 w 1371600"/>
              <a:gd name="connsiteY6" fmla="*/ 17585 h 246185"/>
              <a:gd name="connsiteX7" fmla="*/ 1178169 w 1371600"/>
              <a:gd name="connsiteY7" fmla="*/ 70339 h 246185"/>
              <a:gd name="connsiteX8" fmla="*/ 1248508 w 1371600"/>
              <a:gd name="connsiteY8" fmla="*/ 87923 h 246185"/>
              <a:gd name="connsiteX9" fmla="*/ 1318846 w 1371600"/>
              <a:gd name="connsiteY9" fmla="*/ 123093 h 246185"/>
              <a:gd name="connsiteX10" fmla="*/ 1371600 w 1371600"/>
              <a:gd name="connsiteY10" fmla="*/ 158262 h 24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1600" h="246185">
                <a:moveTo>
                  <a:pt x="0" y="246185"/>
                </a:moveTo>
                <a:cubicBezTo>
                  <a:pt x="5862" y="216877"/>
                  <a:pt x="2756" y="184212"/>
                  <a:pt x="17585" y="158262"/>
                </a:cubicBezTo>
                <a:cubicBezTo>
                  <a:pt x="37255" y="123840"/>
                  <a:pt x="162429" y="92395"/>
                  <a:pt x="175846" y="87923"/>
                </a:cubicBezTo>
                <a:cubicBezTo>
                  <a:pt x="193431" y="82061"/>
                  <a:pt x="210424" y="73974"/>
                  <a:pt x="228600" y="70339"/>
                </a:cubicBezTo>
                <a:cubicBezTo>
                  <a:pt x="320046" y="52049"/>
                  <a:pt x="324546" y="50167"/>
                  <a:pt x="422031" y="35169"/>
                </a:cubicBezTo>
                <a:cubicBezTo>
                  <a:pt x="527162" y="18995"/>
                  <a:pt x="577815" y="13498"/>
                  <a:pt x="685800" y="0"/>
                </a:cubicBezTo>
                <a:cubicBezTo>
                  <a:pt x="814754" y="5862"/>
                  <a:pt x="943986" y="7291"/>
                  <a:pt x="1072662" y="17585"/>
                </a:cubicBezTo>
                <a:cubicBezTo>
                  <a:pt x="1133403" y="22444"/>
                  <a:pt x="1123747" y="47015"/>
                  <a:pt x="1178169" y="70339"/>
                </a:cubicBezTo>
                <a:cubicBezTo>
                  <a:pt x="1200383" y="79859"/>
                  <a:pt x="1225062" y="82062"/>
                  <a:pt x="1248508" y="87923"/>
                </a:cubicBezTo>
                <a:cubicBezTo>
                  <a:pt x="1271954" y="99646"/>
                  <a:pt x="1296086" y="110087"/>
                  <a:pt x="1318846" y="123093"/>
                </a:cubicBezTo>
                <a:cubicBezTo>
                  <a:pt x="1337195" y="133579"/>
                  <a:pt x="1371600" y="158262"/>
                  <a:pt x="1371600" y="158262"/>
                </a:cubicBezTo>
              </a:path>
            </a:pathLst>
          </a:custGeom>
          <a:ln w="28575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6031C896-821B-47F5-BE99-A6D1124C327B}"/>
              </a:ext>
            </a:extLst>
          </p:cNvPr>
          <p:cNvSpPr/>
          <p:nvPr/>
        </p:nvSpPr>
        <p:spPr>
          <a:xfrm>
            <a:off x="3006969" y="3464169"/>
            <a:ext cx="1371600" cy="246185"/>
          </a:xfrm>
          <a:custGeom>
            <a:avLst/>
            <a:gdLst>
              <a:gd name="connsiteX0" fmla="*/ 0 w 1371600"/>
              <a:gd name="connsiteY0" fmla="*/ 246185 h 246185"/>
              <a:gd name="connsiteX1" fmla="*/ 17585 w 1371600"/>
              <a:gd name="connsiteY1" fmla="*/ 158262 h 246185"/>
              <a:gd name="connsiteX2" fmla="*/ 175846 w 1371600"/>
              <a:gd name="connsiteY2" fmla="*/ 87923 h 246185"/>
              <a:gd name="connsiteX3" fmla="*/ 228600 w 1371600"/>
              <a:gd name="connsiteY3" fmla="*/ 70339 h 246185"/>
              <a:gd name="connsiteX4" fmla="*/ 422031 w 1371600"/>
              <a:gd name="connsiteY4" fmla="*/ 35169 h 246185"/>
              <a:gd name="connsiteX5" fmla="*/ 685800 w 1371600"/>
              <a:gd name="connsiteY5" fmla="*/ 0 h 246185"/>
              <a:gd name="connsiteX6" fmla="*/ 1072662 w 1371600"/>
              <a:gd name="connsiteY6" fmla="*/ 17585 h 246185"/>
              <a:gd name="connsiteX7" fmla="*/ 1178169 w 1371600"/>
              <a:gd name="connsiteY7" fmla="*/ 70339 h 246185"/>
              <a:gd name="connsiteX8" fmla="*/ 1248508 w 1371600"/>
              <a:gd name="connsiteY8" fmla="*/ 87923 h 246185"/>
              <a:gd name="connsiteX9" fmla="*/ 1318846 w 1371600"/>
              <a:gd name="connsiteY9" fmla="*/ 123093 h 246185"/>
              <a:gd name="connsiteX10" fmla="*/ 1371600 w 1371600"/>
              <a:gd name="connsiteY10" fmla="*/ 158262 h 24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1600" h="246185">
                <a:moveTo>
                  <a:pt x="0" y="246185"/>
                </a:moveTo>
                <a:cubicBezTo>
                  <a:pt x="5862" y="216877"/>
                  <a:pt x="2756" y="184212"/>
                  <a:pt x="17585" y="158262"/>
                </a:cubicBezTo>
                <a:cubicBezTo>
                  <a:pt x="37255" y="123840"/>
                  <a:pt x="162429" y="92395"/>
                  <a:pt x="175846" y="87923"/>
                </a:cubicBezTo>
                <a:cubicBezTo>
                  <a:pt x="193431" y="82061"/>
                  <a:pt x="210424" y="73974"/>
                  <a:pt x="228600" y="70339"/>
                </a:cubicBezTo>
                <a:cubicBezTo>
                  <a:pt x="320046" y="52049"/>
                  <a:pt x="324546" y="50167"/>
                  <a:pt x="422031" y="35169"/>
                </a:cubicBezTo>
                <a:cubicBezTo>
                  <a:pt x="527162" y="18995"/>
                  <a:pt x="577815" y="13498"/>
                  <a:pt x="685800" y="0"/>
                </a:cubicBezTo>
                <a:cubicBezTo>
                  <a:pt x="814754" y="5862"/>
                  <a:pt x="943986" y="7291"/>
                  <a:pt x="1072662" y="17585"/>
                </a:cubicBezTo>
                <a:cubicBezTo>
                  <a:pt x="1133403" y="22444"/>
                  <a:pt x="1123747" y="47015"/>
                  <a:pt x="1178169" y="70339"/>
                </a:cubicBezTo>
                <a:cubicBezTo>
                  <a:pt x="1200383" y="79859"/>
                  <a:pt x="1225062" y="82062"/>
                  <a:pt x="1248508" y="87923"/>
                </a:cubicBezTo>
                <a:cubicBezTo>
                  <a:pt x="1271954" y="99646"/>
                  <a:pt x="1296086" y="110087"/>
                  <a:pt x="1318846" y="123093"/>
                </a:cubicBezTo>
                <a:cubicBezTo>
                  <a:pt x="1337195" y="133579"/>
                  <a:pt x="1371600" y="158262"/>
                  <a:pt x="1371600" y="158262"/>
                </a:cubicBezTo>
              </a:path>
            </a:pathLst>
          </a:custGeom>
          <a:ln w="28575"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D80220E-C6E8-4629-80AA-196852D5B895}"/>
              </a:ext>
            </a:extLst>
          </p:cNvPr>
          <p:cNvSpPr/>
          <p:nvPr/>
        </p:nvSpPr>
        <p:spPr>
          <a:xfrm>
            <a:off x="6811803" y="4530686"/>
            <a:ext cx="826756" cy="94757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41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  <p:bldP spid="15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ТПО. Стр. 25 № 3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8873D68-1137-432F-B728-954AC8A28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3645" y="1423468"/>
            <a:ext cx="5684705" cy="50502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id="{0A2E8DDE-6CB7-451F-9269-BB3C84B508BE}"/>
              </a:ext>
            </a:extLst>
          </p:cNvPr>
          <p:cNvSpPr/>
          <p:nvPr/>
        </p:nvSpPr>
        <p:spPr>
          <a:xfrm>
            <a:off x="3486150" y="2503170"/>
            <a:ext cx="1687942" cy="1840230"/>
          </a:xfrm>
          <a:custGeom>
            <a:avLst/>
            <a:gdLst>
              <a:gd name="connsiteX0" fmla="*/ 1668780 w 1687942"/>
              <a:gd name="connsiteY0" fmla="*/ 628650 h 1840230"/>
              <a:gd name="connsiteX1" fmla="*/ 1680210 w 1687942"/>
              <a:gd name="connsiteY1" fmla="*/ 262890 h 1840230"/>
              <a:gd name="connsiteX2" fmla="*/ 1645920 w 1687942"/>
              <a:gd name="connsiteY2" fmla="*/ 194310 h 1840230"/>
              <a:gd name="connsiteX3" fmla="*/ 1634490 w 1687942"/>
              <a:gd name="connsiteY3" fmla="*/ 160020 h 1840230"/>
              <a:gd name="connsiteX4" fmla="*/ 1600200 w 1687942"/>
              <a:gd name="connsiteY4" fmla="*/ 137160 h 1840230"/>
              <a:gd name="connsiteX5" fmla="*/ 1565910 w 1687942"/>
              <a:gd name="connsiteY5" fmla="*/ 102870 h 1840230"/>
              <a:gd name="connsiteX6" fmla="*/ 1485900 w 1687942"/>
              <a:gd name="connsiteY6" fmla="*/ 68580 h 1840230"/>
              <a:gd name="connsiteX7" fmla="*/ 1451610 w 1687942"/>
              <a:gd name="connsiteY7" fmla="*/ 45720 h 1840230"/>
              <a:gd name="connsiteX8" fmla="*/ 1337310 w 1687942"/>
              <a:gd name="connsiteY8" fmla="*/ 22860 h 1840230"/>
              <a:gd name="connsiteX9" fmla="*/ 1028700 w 1687942"/>
              <a:gd name="connsiteY9" fmla="*/ 11430 h 1840230"/>
              <a:gd name="connsiteX10" fmla="*/ 971550 w 1687942"/>
              <a:gd name="connsiteY10" fmla="*/ 0 h 1840230"/>
              <a:gd name="connsiteX11" fmla="*/ 788670 w 1687942"/>
              <a:gd name="connsiteY11" fmla="*/ 11430 h 1840230"/>
              <a:gd name="connsiteX12" fmla="*/ 731520 w 1687942"/>
              <a:gd name="connsiteY12" fmla="*/ 22860 h 1840230"/>
              <a:gd name="connsiteX13" fmla="*/ 651510 w 1687942"/>
              <a:gd name="connsiteY13" fmla="*/ 34290 h 1840230"/>
              <a:gd name="connsiteX14" fmla="*/ 617220 w 1687942"/>
              <a:gd name="connsiteY14" fmla="*/ 45720 h 1840230"/>
              <a:gd name="connsiteX15" fmla="*/ 571500 w 1687942"/>
              <a:gd name="connsiteY15" fmla="*/ 57150 h 1840230"/>
              <a:gd name="connsiteX16" fmla="*/ 502920 w 1687942"/>
              <a:gd name="connsiteY16" fmla="*/ 102870 h 1840230"/>
              <a:gd name="connsiteX17" fmla="*/ 457200 w 1687942"/>
              <a:gd name="connsiteY17" fmla="*/ 125730 h 1840230"/>
              <a:gd name="connsiteX18" fmla="*/ 377190 w 1687942"/>
              <a:gd name="connsiteY18" fmla="*/ 171450 h 1840230"/>
              <a:gd name="connsiteX19" fmla="*/ 354330 w 1687942"/>
              <a:gd name="connsiteY19" fmla="*/ 205740 h 1840230"/>
              <a:gd name="connsiteX20" fmla="*/ 308610 w 1687942"/>
              <a:gd name="connsiteY20" fmla="*/ 240030 h 1840230"/>
              <a:gd name="connsiteX21" fmla="*/ 297180 w 1687942"/>
              <a:gd name="connsiteY21" fmla="*/ 285750 h 1840230"/>
              <a:gd name="connsiteX22" fmla="*/ 251460 w 1687942"/>
              <a:gd name="connsiteY22" fmla="*/ 365760 h 1840230"/>
              <a:gd name="connsiteX23" fmla="*/ 228600 w 1687942"/>
              <a:gd name="connsiteY23" fmla="*/ 434340 h 1840230"/>
              <a:gd name="connsiteX24" fmla="*/ 205740 w 1687942"/>
              <a:gd name="connsiteY24" fmla="*/ 480060 h 1840230"/>
              <a:gd name="connsiteX25" fmla="*/ 194310 w 1687942"/>
              <a:gd name="connsiteY25" fmla="*/ 514350 h 1840230"/>
              <a:gd name="connsiteX26" fmla="*/ 171450 w 1687942"/>
              <a:gd name="connsiteY26" fmla="*/ 548640 h 1840230"/>
              <a:gd name="connsiteX27" fmla="*/ 137160 w 1687942"/>
              <a:gd name="connsiteY27" fmla="*/ 640080 h 1840230"/>
              <a:gd name="connsiteX28" fmla="*/ 114300 w 1687942"/>
              <a:gd name="connsiteY28" fmla="*/ 731520 h 1840230"/>
              <a:gd name="connsiteX29" fmla="*/ 102870 w 1687942"/>
              <a:gd name="connsiteY29" fmla="*/ 765810 h 1840230"/>
              <a:gd name="connsiteX30" fmla="*/ 80010 w 1687942"/>
              <a:gd name="connsiteY30" fmla="*/ 914400 h 1840230"/>
              <a:gd name="connsiteX31" fmla="*/ 68580 w 1687942"/>
              <a:gd name="connsiteY31" fmla="*/ 948690 h 1840230"/>
              <a:gd name="connsiteX32" fmla="*/ 57150 w 1687942"/>
              <a:gd name="connsiteY32" fmla="*/ 994410 h 1840230"/>
              <a:gd name="connsiteX33" fmla="*/ 45720 w 1687942"/>
              <a:gd name="connsiteY33" fmla="*/ 1028700 h 1840230"/>
              <a:gd name="connsiteX34" fmla="*/ 22860 w 1687942"/>
              <a:gd name="connsiteY34" fmla="*/ 1120140 h 1840230"/>
              <a:gd name="connsiteX35" fmla="*/ 11430 w 1687942"/>
              <a:gd name="connsiteY35" fmla="*/ 1211580 h 1840230"/>
              <a:gd name="connsiteX36" fmla="*/ 0 w 1687942"/>
              <a:gd name="connsiteY36" fmla="*/ 1268730 h 1840230"/>
              <a:gd name="connsiteX37" fmla="*/ 11430 w 1687942"/>
              <a:gd name="connsiteY37" fmla="*/ 1691640 h 1840230"/>
              <a:gd name="connsiteX38" fmla="*/ 22860 w 1687942"/>
              <a:gd name="connsiteY38" fmla="*/ 1725930 h 1840230"/>
              <a:gd name="connsiteX39" fmla="*/ 102870 w 1687942"/>
              <a:gd name="connsiteY39" fmla="*/ 1771650 h 1840230"/>
              <a:gd name="connsiteX40" fmla="*/ 137160 w 1687942"/>
              <a:gd name="connsiteY40" fmla="*/ 1794510 h 1840230"/>
              <a:gd name="connsiteX41" fmla="*/ 228600 w 1687942"/>
              <a:gd name="connsiteY41" fmla="*/ 1817370 h 1840230"/>
              <a:gd name="connsiteX42" fmla="*/ 377190 w 1687942"/>
              <a:gd name="connsiteY42" fmla="*/ 1840230 h 1840230"/>
              <a:gd name="connsiteX43" fmla="*/ 800100 w 1687942"/>
              <a:gd name="connsiteY43" fmla="*/ 1817370 h 1840230"/>
              <a:gd name="connsiteX44" fmla="*/ 891540 w 1687942"/>
              <a:gd name="connsiteY44" fmla="*/ 1794510 h 1840230"/>
              <a:gd name="connsiteX45" fmla="*/ 937260 w 1687942"/>
              <a:gd name="connsiteY45" fmla="*/ 1783080 h 1840230"/>
              <a:gd name="connsiteX46" fmla="*/ 971550 w 1687942"/>
              <a:gd name="connsiteY46" fmla="*/ 1771650 h 1840230"/>
              <a:gd name="connsiteX47" fmla="*/ 1062990 w 1687942"/>
              <a:gd name="connsiteY47" fmla="*/ 1748790 h 1840230"/>
              <a:gd name="connsiteX48" fmla="*/ 1143000 w 1687942"/>
              <a:gd name="connsiteY48" fmla="*/ 1714500 h 1840230"/>
              <a:gd name="connsiteX49" fmla="*/ 1177290 w 1687942"/>
              <a:gd name="connsiteY49" fmla="*/ 1691640 h 1840230"/>
              <a:gd name="connsiteX50" fmla="*/ 1280160 w 1687942"/>
              <a:gd name="connsiteY50" fmla="*/ 1645920 h 1840230"/>
              <a:gd name="connsiteX51" fmla="*/ 1303020 w 1687942"/>
              <a:gd name="connsiteY51" fmla="*/ 1611630 h 1840230"/>
              <a:gd name="connsiteX52" fmla="*/ 1337310 w 1687942"/>
              <a:gd name="connsiteY52" fmla="*/ 1588770 h 1840230"/>
              <a:gd name="connsiteX53" fmla="*/ 1360170 w 1687942"/>
              <a:gd name="connsiteY53" fmla="*/ 1543050 h 1840230"/>
              <a:gd name="connsiteX54" fmla="*/ 1383030 w 1687942"/>
              <a:gd name="connsiteY54" fmla="*/ 1508760 h 1840230"/>
              <a:gd name="connsiteX55" fmla="*/ 1405890 w 1687942"/>
              <a:gd name="connsiteY55" fmla="*/ 1405890 h 1840230"/>
              <a:gd name="connsiteX56" fmla="*/ 1428750 w 1687942"/>
              <a:gd name="connsiteY56" fmla="*/ 1337310 h 1840230"/>
              <a:gd name="connsiteX57" fmla="*/ 1451610 w 1687942"/>
              <a:gd name="connsiteY57" fmla="*/ 1257300 h 1840230"/>
              <a:gd name="connsiteX58" fmla="*/ 1474470 w 1687942"/>
              <a:gd name="connsiteY58" fmla="*/ 1223010 h 1840230"/>
              <a:gd name="connsiteX59" fmla="*/ 1485900 w 1687942"/>
              <a:gd name="connsiteY59" fmla="*/ 1188720 h 1840230"/>
              <a:gd name="connsiteX60" fmla="*/ 1508760 w 1687942"/>
              <a:gd name="connsiteY60" fmla="*/ 1154430 h 1840230"/>
              <a:gd name="connsiteX61" fmla="*/ 1520190 w 1687942"/>
              <a:gd name="connsiteY61" fmla="*/ 1120140 h 1840230"/>
              <a:gd name="connsiteX62" fmla="*/ 1565910 w 1687942"/>
              <a:gd name="connsiteY62" fmla="*/ 1051560 h 1840230"/>
              <a:gd name="connsiteX63" fmla="*/ 1588770 w 1687942"/>
              <a:gd name="connsiteY63" fmla="*/ 1005840 h 1840230"/>
              <a:gd name="connsiteX64" fmla="*/ 1600200 w 1687942"/>
              <a:gd name="connsiteY64" fmla="*/ 948690 h 1840230"/>
              <a:gd name="connsiteX65" fmla="*/ 1611630 w 1687942"/>
              <a:gd name="connsiteY65" fmla="*/ 902970 h 1840230"/>
              <a:gd name="connsiteX66" fmla="*/ 1634490 w 1687942"/>
              <a:gd name="connsiteY66" fmla="*/ 800100 h 1840230"/>
              <a:gd name="connsiteX67" fmla="*/ 1645920 w 1687942"/>
              <a:gd name="connsiteY67" fmla="*/ 720090 h 1840230"/>
              <a:gd name="connsiteX68" fmla="*/ 1668780 w 1687942"/>
              <a:gd name="connsiteY68" fmla="*/ 628650 h 184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687942" h="1840230">
                <a:moveTo>
                  <a:pt x="1668780" y="628650"/>
                </a:moveTo>
                <a:cubicBezTo>
                  <a:pt x="1674495" y="552450"/>
                  <a:pt x="1700758" y="571107"/>
                  <a:pt x="1680210" y="262890"/>
                </a:cubicBezTo>
                <a:cubicBezTo>
                  <a:pt x="1678000" y="229740"/>
                  <a:pt x="1659998" y="222465"/>
                  <a:pt x="1645920" y="194310"/>
                </a:cubicBezTo>
                <a:cubicBezTo>
                  <a:pt x="1640532" y="183534"/>
                  <a:pt x="1642016" y="169428"/>
                  <a:pt x="1634490" y="160020"/>
                </a:cubicBezTo>
                <a:cubicBezTo>
                  <a:pt x="1625908" y="149293"/>
                  <a:pt x="1610753" y="145954"/>
                  <a:pt x="1600200" y="137160"/>
                </a:cubicBezTo>
                <a:cubicBezTo>
                  <a:pt x="1587782" y="126812"/>
                  <a:pt x="1579064" y="112265"/>
                  <a:pt x="1565910" y="102870"/>
                </a:cubicBezTo>
                <a:cubicBezTo>
                  <a:pt x="1510413" y="63229"/>
                  <a:pt x="1535648" y="93454"/>
                  <a:pt x="1485900" y="68580"/>
                </a:cubicBezTo>
                <a:cubicBezTo>
                  <a:pt x="1473613" y="62437"/>
                  <a:pt x="1463897" y="51863"/>
                  <a:pt x="1451610" y="45720"/>
                </a:cubicBezTo>
                <a:cubicBezTo>
                  <a:pt x="1422203" y="31016"/>
                  <a:pt x="1361179" y="24264"/>
                  <a:pt x="1337310" y="22860"/>
                </a:cubicBezTo>
                <a:cubicBezTo>
                  <a:pt x="1234547" y="16815"/>
                  <a:pt x="1131570" y="15240"/>
                  <a:pt x="1028700" y="11430"/>
                </a:cubicBezTo>
                <a:cubicBezTo>
                  <a:pt x="1009650" y="7620"/>
                  <a:pt x="990977" y="0"/>
                  <a:pt x="971550" y="0"/>
                </a:cubicBezTo>
                <a:cubicBezTo>
                  <a:pt x="910471" y="0"/>
                  <a:pt x="849474" y="5639"/>
                  <a:pt x="788670" y="11430"/>
                </a:cubicBezTo>
                <a:cubicBezTo>
                  <a:pt x="769330" y="13272"/>
                  <a:pt x="750683" y="19666"/>
                  <a:pt x="731520" y="22860"/>
                </a:cubicBezTo>
                <a:cubicBezTo>
                  <a:pt x="704946" y="27289"/>
                  <a:pt x="678180" y="30480"/>
                  <a:pt x="651510" y="34290"/>
                </a:cubicBezTo>
                <a:cubicBezTo>
                  <a:pt x="640080" y="38100"/>
                  <a:pt x="628805" y="42410"/>
                  <a:pt x="617220" y="45720"/>
                </a:cubicBezTo>
                <a:cubicBezTo>
                  <a:pt x="602115" y="50036"/>
                  <a:pt x="585551" y="50125"/>
                  <a:pt x="571500" y="57150"/>
                </a:cubicBezTo>
                <a:cubicBezTo>
                  <a:pt x="546926" y="69437"/>
                  <a:pt x="527494" y="90583"/>
                  <a:pt x="502920" y="102870"/>
                </a:cubicBezTo>
                <a:cubicBezTo>
                  <a:pt x="487680" y="110490"/>
                  <a:pt x="471994" y="117276"/>
                  <a:pt x="457200" y="125730"/>
                </a:cubicBezTo>
                <a:cubicBezTo>
                  <a:pt x="344110" y="190353"/>
                  <a:pt x="515352" y="102369"/>
                  <a:pt x="377190" y="171450"/>
                </a:cubicBezTo>
                <a:cubicBezTo>
                  <a:pt x="369570" y="182880"/>
                  <a:pt x="364044" y="196026"/>
                  <a:pt x="354330" y="205740"/>
                </a:cubicBezTo>
                <a:cubicBezTo>
                  <a:pt x="340860" y="219210"/>
                  <a:pt x="319683" y="224528"/>
                  <a:pt x="308610" y="240030"/>
                </a:cubicBezTo>
                <a:cubicBezTo>
                  <a:pt x="299479" y="252813"/>
                  <a:pt x="302696" y="271041"/>
                  <a:pt x="297180" y="285750"/>
                </a:cubicBezTo>
                <a:cubicBezTo>
                  <a:pt x="242443" y="431716"/>
                  <a:pt x="304519" y="246378"/>
                  <a:pt x="251460" y="365760"/>
                </a:cubicBezTo>
                <a:cubicBezTo>
                  <a:pt x="241673" y="387780"/>
                  <a:pt x="239376" y="412787"/>
                  <a:pt x="228600" y="434340"/>
                </a:cubicBezTo>
                <a:cubicBezTo>
                  <a:pt x="220980" y="449580"/>
                  <a:pt x="212452" y="464399"/>
                  <a:pt x="205740" y="480060"/>
                </a:cubicBezTo>
                <a:cubicBezTo>
                  <a:pt x="200994" y="491134"/>
                  <a:pt x="199698" y="503574"/>
                  <a:pt x="194310" y="514350"/>
                </a:cubicBezTo>
                <a:cubicBezTo>
                  <a:pt x="188167" y="526637"/>
                  <a:pt x="179070" y="537210"/>
                  <a:pt x="171450" y="548640"/>
                </a:cubicBezTo>
                <a:cubicBezTo>
                  <a:pt x="128335" y="721102"/>
                  <a:pt x="196931" y="460768"/>
                  <a:pt x="137160" y="640080"/>
                </a:cubicBezTo>
                <a:cubicBezTo>
                  <a:pt x="127225" y="669886"/>
                  <a:pt x="124235" y="701714"/>
                  <a:pt x="114300" y="731520"/>
                </a:cubicBezTo>
                <a:cubicBezTo>
                  <a:pt x="110490" y="742950"/>
                  <a:pt x="105792" y="754121"/>
                  <a:pt x="102870" y="765810"/>
                </a:cubicBezTo>
                <a:cubicBezTo>
                  <a:pt x="82464" y="847435"/>
                  <a:pt x="98517" y="812609"/>
                  <a:pt x="80010" y="914400"/>
                </a:cubicBezTo>
                <a:cubicBezTo>
                  <a:pt x="77855" y="926254"/>
                  <a:pt x="71890" y="937105"/>
                  <a:pt x="68580" y="948690"/>
                </a:cubicBezTo>
                <a:cubicBezTo>
                  <a:pt x="64264" y="963795"/>
                  <a:pt x="61466" y="979305"/>
                  <a:pt x="57150" y="994410"/>
                </a:cubicBezTo>
                <a:cubicBezTo>
                  <a:pt x="53840" y="1005995"/>
                  <a:pt x="48642" y="1017011"/>
                  <a:pt x="45720" y="1028700"/>
                </a:cubicBezTo>
                <a:lnTo>
                  <a:pt x="22860" y="1120140"/>
                </a:lnTo>
                <a:cubicBezTo>
                  <a:pt x="19050" y="1150620"/>
                  <a:pt x="16101" y="1181220"/>
                  <a:pt x="11430" y="1211580"/>
                </a:cubicBezTo>
                <a:cubicBezTo>
                  <a:pt x="8476" y="1230781"/>
                  <a:pt x="0" y="1249303"/>
                  <a:pt x="0" y="1268730"/>
                </a:cubicBezTo>
                <a:cubicBezTo>
                  <a:pt x="0" y="1409751"/>
                  <a:pt x="4388" y="1550794"/>
                  <a:pt x="11430" y="1691640"/>
                </a:cubicBezTo>
                <a:cubicBezTo>
                  <a:pt x="12032" y="1703673"/>
                  <a:pt x="15334" y="1716522"/>
                  <a:pt x="22860" y="1725930"/>
                </a:cubicBezTo>
                <a:cubicBezTo>
                  <a:pt x="34585" y="1740587"/>
                  <a:pt x="90436" y="1764545"/>
                  <a:pt x="102870" y="1771650"/>
                </a:cubicBezTo>
                <a:cubicBezTo>
                  <a:pt x="114797" y="1778466"/>
                  <a:pt x="124873" y="1788367"/>
                  <a:pt x="137160" y="1794510"/>
                </a:cubicBezTo>
                <a:cubicBezTo>
                  <a:pt x="159821" y="1805840"/>
                  <a:pt x="208105" y="1813644"/>
                  <a:pt x="228600" y="1817370"/>
                </a:cubicBezTo>
                <a:cubicBezTo>
                  <a:pt x="286750" y="1827943"/>
                  <a:pt x="317254" y="1831668"/>
                  <a:pt x="377190" y="1840230"/>
                </a:cubicBezTo>
                <a:cubicBezTo>
                  <a:pt x="591211" y="1833542"/>
                  <a:pt x="650599" y="1851870"/>
                  <a:pt x="800100" y="1817370"/>
                </a:cubicBezTo>
                <a:cubicBezTo>
                  <a:pt x="830713" y="1810305"/>
                  <a:pt x="861060" y="1802130"/>
                  <a:pt x="891540" y="1794510"/>
                </a:cubicBezTo>
                <a:cubicBezTo>
                  <a:pt x="906780" y="1790700"/>
                  <a:pt x="922357" y="1788048"/>
                  <a:pt x="937260" y="1783080"/>
                </a:cubicBezTo>
                <a:cubicBezTo>
                  <a:pt x="948690" y="1779270"/>
                  <a:pt x="959926" y="1774820"/>
                  <a:pt x="971550" y="1771650"/>
                </a:cubicBezTo>
                <a:cubicBezTo>
                  <a:pt x="1001861" y="1763383"/>
                  <a:pt x="1062990" y="1748790"/>
                  <a:pt x="1062990" y="1748790"/>
                </a:cubicBezTo>
                <a:cubicBezTo>
                  <a:pt x="1149077" y="1691399"/>
                  <a:pt x="1039668" y="1758785"/>
                  <a:pt x="1143000" y="1714500"/>
                </a:cubicBezTo>
                <a:cubicBezTo>
                  <a:pt x="1155626" y="1709089"/>
                  <a:pt x="1164737" y="1697219"/>
                  <a:pt x="1177290" y="1691640"/>
                </a:cubicBezTo>
                <a:cubicBezTo>
                  <a:pt x="1299708" y="1637232"/>
                  <a:pt x="1202557" y="1697655"/>
                  <a:pt x="1280160" y="1645920"/>
                </a:cubicBezTo>
                <a:cubicBezTo>
                  <a:pt x="1287780" y="1634490"/>
                  <a:pt x="1293306" y="1621344"/>
                  <a:pt x="1303020" y="1611630"/>
                </a:cubicBezTo>
                <a:cubicBezTo>
                  <a:pt x="1312734" y="1601916"/>
                  <a:pt x="1328516" y="1599323"/>
                  <a:pt x="1337310" y="1588770"/>
                </a:cubicBezTo>
                <a:cubicBezTo>
                  <a:pt x="1348218" y="1575680"/>
                  <a:pt x="1351716" y="1557844"/>
                  <a:pt x="1360170" y="1543050"/>
                </a:cubicBezTo>
                <a:cubicBezTo>
                  <a:pt x="1366986" y="1531123"/>
                  <a:pt x="1376887" y="1521047"/>
                  <a:pt x="1383030" y="1508760"/>
                </a:cubicBezTo>
                <a:cubicBezTo>
                  <a:pt x="1399381" y="1476058"/>
                  <a:pt x="1397110" y="1441010"/>
                  <a:pt x="1405890" y="1405890"/>
                </a:cubicBezTo>
                <a:cubicBezTo>
                  <a:pt x="1411734" y="1382513"/>
                  <a:pt x="1422906" y="1360687"/>
                  <a:pt x="1428750" y="1337310"/>
                </a:cubicBezTo>
                <a:cubicBezTo>
                  <a:pt x="1432412" y="1322661"/>
                  <a:pt x="1443411" y="1273698"/>
                  <a:pt x="1451610" y="1257300"/>
                </a:cubicBezTo>
                <a:cubicBezTo>
                  <a:pt x="1457753" y="1245013"/>
                  <a:pt x="1468327" y="1235297"/>
                  <a:pt x="1474470" y="1223010"/>
                </a:cubicBezTo>
                <a:cubicBezTo>
                  <a:pt x="1479858" y="1212234"/>
                  <a:pt x="1480512" y="1199496"/>
                  <a:pt x="1485900" y="1188720"/>
                </a:cubicBezTo>
                <a:cubicBezTo>
                  <a:pt x="1492043" y="1176433"/>
                  <a:pt x="1502617" y="1166717"/>
                  <a:pt x="1508760" y="1154430"/>
                </a:cubicBezTo>
                <a:cubicBezTo>
                  <a:pt x="1514148" y="1143654"/>
                  <a:pt x="1514339" y="1130672"/>
                  <a:pt x="1520190" y="1120140"/>
                </a:cubicBezTo>
                <a:cubicBezTo>
                  <a:pt x="1533533" y="1096123"/>
                  <a:pt x="1553623" y="1076134"/>
                  <a:pt x="1565910" y="1051560"/>
                </a:cubicBezTo>
                <a:lnTo>
                  <a:pt x="1588770" y="1005840"/>
                </a:lnTo>
                <a:cubicBezTo>
                  <a:pt x="1592580" y="986790"/>
                  <a:pt x="1595986" y="967655"/>
                  <a:pt x="1600200" y="948690"/>
                </a:cubicBezTo>
                <a:cubicBezTo>
                  <a:pt x="1603608" y="933355"/>
                  <a:pt x="1608549" y="918374"/>
                  <a:pt x="1611630" y="902970"/>
                </a:cubicBezTo>
                <a:cubicBezTo>
                  <a:pt x="1631746" y="802390"/>
                  <a:pt x="1612245" y="866834"/>
                  <a:pt x="1634490" y="800100"/>
                </a:cubicBezTo>
                <a:cubicBezTo>
                  <a:pt x="1638300" y="773430"/>
                  <a:pt x="1641823" y="746717"/>
                  <a:pt x="1645920" y="720090"/>
                </a:cubicBezTo>
                <a:cubicBezTo>
                  <a:pt x="1657325" y="645958"/>
                  <a:pt x="1663065" y="704850"/>
                  <a:pt x="1668780" y="62865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3F720858-1D77-4A7E-BFC7-A7A31F85BA20}"/>
              </a:ext>
            </a:extLst>
          </p:cNvPr>
          <p:cNvSpPr/>
          <p:nvPr/>
        </p:nvSpPr>
        <p:spPr>
          <a:xfrm>
            <a:off x="6146800" y="2349500"/>
            <a:ext cx="1739900" cy="1727200"/>
          </a:xfrm>
          <a:custGeom>
            <a:avLst/>
            <a:gdLst>
              <a:gd name="connsiteX0" fmla="*/ 1524000 w 1739900"/>
              <a:gd name="connsiteY0" fmla="*/ 368300 h 1727200"/>
              <a:gd name="connsiteX1" fmla="*/ 1409700 w 1739900"/>
              <a:gd name="connsiteY1" fmla="*/ 228600 h 1727200"/>
              <a:gd name="connsiteX2" fmla="*/ 1384300 w 1739900"/>
              <a:gd name="connsiteY2" fmla="*/ 190500 h 1727200"/>
              <a:gd name="connsiteX3" fmla="*/ 1320800 w 1739900"/>
              <a:gd name="connsiteY3" fmla="*/ 114300 h 1727200"/>
              <a:gd name="connsiteX4" fmla="*/ 1282700 w 1739900"/>
              <a:gd name="connsiteY4" fmla="*/ 101600 h 1727200"/>
              <a:gd name="connsiteX5" fmla="*/ 1193800 w 1739900"/>
              <a:gd name="connsiteY5" fmla="*/ 63500 h 1727200"/>
              <a:gd name="connsiteX6" fmla="*/ 1003300 w 1739900"/>
              <a:gd name="connsiteY6" fmla="*/ 38100 h 1727200"/>
              <a:gd name="connsiteX7" fmla="*/ 952500 w 1739900"/>
              <a:gd name="connsiteY7" fmla="*/ 25400 h 1727200"/>
              <a:gd name="connsiteX8" fmla="*/ 914400 w 1739900"/>
              <a:gd name="connsiteY8" fmla="*/ 12700 h 1727200"/>
              <a:gd name="connsiteX9" fmla="*/ 749300 w 1739900"/>
              <a:gd name="connsiteY9" fmla="*/ 0 h 1727200"/>
              <a:gd name="connsiteX10" fmla="*/ 406400 w 1739900"/>
              <a:gd name="connsiteY10" fmla="*/ 12700 h 1727200"/>
              <a:gd name="connsiteX11" fmla="*/ 368300 w 1739900"/>
              <a:gd name="connsiteY11" fmla="*/ 38100 h 1727200"/>
              <a:gd name="connsiteX12" fmla="*/ 330200 w 1739900"/>
              <a:gd name="connsiteY12" fmla="*/ 50800 h 1727200"/>
              <a:gd name="connsiteX13" fmla="*/ 292100 w 1739900"/>
              <a:gd name="connsiteY13" fmla="*/ 127000 h 1727200"/>
              <a:gd name="connsiteX14" fmla="*/ 266700 w 1739900"/>
              <a:gd name="connsiteY14" fmla="*/ 203200 h 1727200"/>
              <a:gd name="connsiteX15" fmla="*/ 241300 w 1739900"/>
              <a:gd name="connsiteY15" fmla="*/ 266700 h 1727200"/>
              <a:gd name="connsiteX16" fmla="*/ 228600 w 1739900"/>
              <a:gd name="connsiteY16" fmla="*/ 317500 h 1727200"/>
              <a:gd name="connsiteX17" fmla="*/ 203200 w 1739900"/>
              <a:gd name="connsiteY17" fmla="*/ 368300 h 1727200"/>
              <a:gd name="connsiteX18" fmla="*/ 177800 w 1739900"/>
              <a:gd name="connsiteY18" fmla="*/ 469900 h 1727200"/>
              <a:gd name="connsiteX19" fmla="*/ 165100 w 1739900"/>
              <a:gd name="connsiteY19" fmla="*/ 508000 h 1727200"/>
              <a:gd name="connsiteX20" fmla="*/ 152400 w 1739900"/>
              <a:gd name="connsiteY20" fmla="*/ 622300 h 1727200"/>
              <a:gd name="connsiteX21" fmla="*/ 139700 w 1739900"/>
              <a:gd name="connsiteY21" fmla="*/ 660400 h 1727200"/>
              <a:gd name="connsiteX22" fmla="*/ 127000 w 1739900"/>
              <a:gd name="connsiteY22" fmla="*/ 723900 h 1727200"/>
              <a:gd name="connsiteX23" fmla="*/ 114300 w 1739900"/>
              <a:gd name="connsiteY23" fmla="*/ 812800 h 1727200"/>
              <a:gd name="connsiteX24" fmla="*/ 101600 w 1739900"/>
              <a:gd name="connsiteY24" fmla="*/ 850900 h 1727200"/>
              <a:gd name="connsiteX25" fmla="*/ 88900 w 1739900"/>
              <a:gd name="connsiteY25" fmla="*/ 901700 h 1727200"/>
              <a:gd name="connsiteX26" fmla="*/ 63500 w 1739900"/>
              <a:gd name="connsiteY26" fmla="*/ 977900 h 1727200"/>
              <a:gd name="connsiteX27" fmla="*/ 50800 w 1739900"/>
              <a:gd name="connsiteY27" fmla="*/ 1104900 h 1727200"/>
              <a:gd name="connsiteX28" fmla="*/ 38100 w 1739900"/>
              <a:gd name="connsiteY28" fmla="*/ 1143000 h 1727200"/>
              <a:gd name="connsiteX29" fmla="*/ 25400 w 1739900"/>
              <a:gd name="connsiteY29" fmla="*/ 1206500 h 1727200"/>
              <a:gd name="connsiteX30" fmla="*/ 0 w 1739900"/>
              <a:gd name="connsiteY30" fmla="*/ 1358900 h 1727200"/>
              <a:gd name="connsiteX31" fmla="*/ 25400 w 1739900"/>
              <a:gd name="connsiteY31" fmla="*/ 1587500 h 1727200"/>
              <a:gd name="connsiteX32" fmla="*/ 127000 w 1739900"/>
              <a:gd name="connsiteY32" fmla="*/ 1676400 h 1727200"/>
              <a:gd name="connsiteX33" fmla="*/ 165100 w 1739900"/>
              <a:gd name="connsiteY33" fmla="*/ 1689100 h 1727200"/>
              <a:gd name="connsiteX34" fmla="*/ 241300 w 1739900"/>
              <a:gd name="connsiteY34" fmla="*/ 1727200 h 1727200"/>
              <a:gd name="connsiteX35" fmla="*/ 419100 w 1739900"/>
              <a:gd name="connsiteY35" fmla="*/ 1714500 h 1727200"/>
              <a:gd name="connsiteX36" fmla="*/ 457200 w 1739900"/>
              <a:gd name="connsiteY36" fmla="*/ 1701800 h 1727200"/>
              <a:gd name="connsiteX37" fmla="*/ 546100 w 1739900"/>
              <a:gd name="connsiteY37" fmla="*/ 1612900 h 1727200"/>
              <a:gd name="connsiteX38" fmla="*/ 647700 w 1739900"/>
              <a:gd name="connsiteY38" fmla="*/ 1498600 h 1727200"/>
              <a:gd name="connsiteX39" fmla="*/ 762000 w 1739900"/>
              <a:gd name="connsiteY39" fmla="*/ 1397000 h 1727200"/>
              <a:gd name="connsiteX40" fmla="*/ 889000 w 1739900"/>
              <a:gd name="connsiteY40" fmla="*/ 1244600 h 1727200"/>
              <a:gd name="connsiteX41" fmla="*/ 939800 w 1739900"/>
              <a:gd name="connsiteY41" fmla="*/ 1219200 h 1727200"/>
              <a:gd name="connsiteX42" fmla="*/ 977900 w 1739900"/>
              <a:gd name="connsiteY42" fmla="*/ 1206500 h 1727200"/>
              <a:gd name="connsiteX43" fmla="*/ 1054100 w 1739900"/>
              <a:gd name="connsiteY43" fmla="*/ 1155700 h 1727200"/>
              <a:gd name="connsiteX44" fmla="*/ 1130300 w 1739900"/>
              <a:gd name="connsiteY44" fmla="*/ 1117600 h 1727200"/>
              <a:gd name="connsiteX45" fmla="*/ 1219200 w 1739900"/>
              <a:gd name="connsiteY45" fmla="*/ 1092200 h 1727200"/>
              <a:gd name="connsiteX46" fmla="*/ 1257300 w 1739900"/>
              <a:gd name="connsiteY46" fmla="*/ 1054100 h 1727200"/>
              <a:gd name="connsiteX47" fmla="*/ 1295400 w 1739900"/>
              <a:gd name="connsiteY47" fmla="*/ 1041400 h 1727200"/>
              <a:gd name="connsiteX48" fmla="*/ 1397000 w 1739900"/>
              <a:gd name="connsiteY48" fmla="*/ 1016000 h 1727200"/>
              <a:gd name="connsiteX49" fmla="*/ 1447800 w 1739900"/>
              <a:gd name="connsiteY49" fmla="*/ 1003300 h 1727200"/>
              <a:gd name="connsiteX50" fmla="*/ 1524000 w 1739900"/>
              <a:gd name="connsiteY50" fmla="*/ 977900 h 1727200"/>
              <a:gd name="connsiteX51" fmla="*/ 1562100 w 1739900"/>
              <a:gd name="connsiteY51" fmla="*/ 952500 h 1727200"/>
              <a:gd name="connsiteX52" fmla="*/ 1638300 w 1739900"/>
              <a:gd name="connsiteY52" fmla="*/ 889000 h 1727200"/>
              <a:gd name="connsiteX53" fmla="*/ 1663700 w 1739900"/>
              <a:gd name="connsiteY53" fmla="*/ 838200 h 1727200"/>
              <a:gd name="connsiteX54" fmla="*/ 1689100 w 1739900"/>
              <a:gd name="connsiteY54" fmla="*/ 749300 h 1727200"/>
              <a:gd name="connsiteX55" fmla="*/ 1714500 w 1739900"/>
              <a:gd name="connsiteY55" fmla="*/ 711200 h 1727200"/>
              <a:gd name="connsiteX56" fmla="*/ 1739900 w 1739900"/>
              <a:gd name="connsiteY56" fmla="*/ 609600 h 1727200"/>
              <a:gd name="connsiteX57" fmla="*/ 1727200 w 1739900"/>
              <a:gd name="connsiteY57" fmla="*/ 520700 h 1727200"/>
              <a:gd name="connsiteX58" fmla="*/ 1689100 w 1739900"/>
              <a:gd name="connsiteY58" fmla="*/ 495300 h 1727200"/>
              <a:gd name="connsiteX59" fmla="*/ 1651000 w 1739900"/>
              <a:gd name="connsiteY59" fmla="*/ 457200 h 1727200"/>
              <a:gd name="connsiteX60" fmla="*/ 1600200 w 1739900"/>
              <a:gd name="connsiteY60" fmla="*/ 431800 h 1727200"/>
              <a:gd name="connsiteX61" fmla="*/ 1524000 w 1739900"/>
              <a:gd name="connsiteY61" fmla="*/ 36830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739900" h="1727200">
                <a:moveTo>
                  <a:pt x="1524000" y="368300"/>
                </a:moveTo>
                <a:cubicBezTo>
                  <a:pt x="1438914" y="283214"/>
                  <a:pt x="1477104" y="329707"/>
                  <a:pt x="1409700" y="228600"/>
                </a:cubicBezTo>
                <a:lnTo>
                  <a:pt x="1384300" y="190500"/>
                </a:lnTo>
                <a:cubicBezTo>
                  <a:pt x="1365558" y="162387"/>
                  <a:pt x="1350136" y="133857"/>
                  <a:pt x="1320800" y="114300"/>
                </a:cubicBezTo>
                <a:cubicBezTo>
                  <a:pt x="1309661" y="106874"/>
                  <a:pt x="1295005" y="106873"/>
                  <a:pt x="1282700" y="101600"/>
                </a:cubicBezTo>
                <a:cubicBezTo>
                  <a:pt x="1240887" y="83680"/>
                  <a:pt x="1235039" y="72664"/>
                  <a:pt x="1193800" y="63500"/>
                </a:cubicBezTo>
                <a:cubicBezTo>
                  <a:pt x="1136794" y="50832"/>
                  <a:pt x="1058328" y="44214"/>
                  <a:pt x="1003300" y="38100"/>
                </a:cubicBezTo>
                <a:cubicBezTo>
                  <a:pt x="986367" y="33867"/>
                  <a:pt x="969283" y="30195"/>
                  <a:pt x="952500" y="25400"/>
                </a:cubicBezTo>
                <a:cubicBezTo>
                  <a:pt x="939628" y="21722"/>
                  <a:pt x="927684" y="14360"/>
                  <a:pt x="914400" y="12700"/>
                </a:cubicBezTo>
                <a:cubicBezTo>
                  <a:pt x="859630" y="5854"/>
                  <a:pt x="804333" y="4233"/>
                  <a:pt x="749300" y="0"/>
                </a:cubicBezTo>
                <a:cubicBezTo>
                  <a:pt x="635000" y="4233"/>
                  <a:pt x="520211" y="1319"/>
                  <a:pt x="406400" y="12700"/>
                </a:cubicBezTo>
                <a:cubicBezTo>
                  <a:pt x="391212" y="14219"/>
                  <a:pt x="381952" y="31274"/>
                  <a:pt x="368300" y="38100"/>
                </a:cubicBezTo>
                <a:cubicBezTo>
                  <a:pt x="356326" y="44087"/>
                  <a:pt x="342900" y="46567"/>
                  <a:pt x="330200" y="50800"/>
                </a:cubicBezTo>
                <a:cubicBezTo>
                  <a:pt x="283883" y="189751"/>
                  <a:pt x="357752" y="-20716"/>
                  <a:pt x="292100" y="127000"/>
                </a:cubicBezTo>
                <a:cubicBezTo>
                  <a:pt x="281226" y="151466"/>
                  <a:pt x="276644" y="178341"/>
                  <a:pt x="266700" y="203200"/>
                </a:cubicBezTo>
                <a:cubicBezTo>
                  <a:pt x="258233" y="224367"/>
                  <a:pt x="248509" y="245073"/>
                  <a:pt x="241300" y="266700"/>
                </a:cubicBezTo>
                <a:cubicBezTo>
                  <a:pt x="235780" y="283259"/>
                  <a:pt x="234729" y="301157"/>
                  <a:pt x="228600" y="317500"/>
                </a:cubicBezTo>
                <a:cubicBezTo>
                  <a:pt x="221953" y="335227"/>
                  <a:pt x="209187" y="350339"/>
                  <a:pt x="203200" y="368300"/>
                </a:cubicBezTo>
                <a:cubicBezTo>
                  <a:pt x="192161" y="401418"/>
                  <a:pt x="188839" y="436782"/>
                  <a:pt x="177800" y="469900"/>
                </a:cubicBezTo>
                <a:lnTo>
                  <a:pt x="165100" y="508000"/>
                </a:lnTo>
                <a:cubicBezTo>
                  <a:pt x="160867" y="546100"/>
                  <a:pt x="158702" y="584487"/>
                  <a:pt x="152400" y="622300"/>
                </a:cubicBezTo>
                <a:cubicBezTo>
                  <a:pt x="150199" y="635505"/>
                  <a:pt x="142947" y="647413"/>
                  <a:pt x="139700" y="660400"/>
                </a:cubicBezTo>
                <a:cubicBezTo>
                  <a:pt x="134465" y="681341"/>
                  <a:pt x="130549" y="702608"/>
                  <a:pt x="127000" y="723900"/>
                </a:cubicBezTo>
                <a:cubicBezTo>
                  <a:pt x="122079" y="753427"/>
                  <a:pt x="120171" y="783447"/>
                  <a:pt x="114300" y="812800"/>
                </a:cubicBezTo>
                <a:cubicBezTo>
                  <a:pt x="111675" y="825927"/>
                  <a:pt x="105278" y="838028"/>
                  <a:pt x="101600" y="850900"/>
                </a:cubicBezTo>
                <a:cubicBezTo>
                  <a:pt x="96805" y="867683"/>
                  <a:pt x="93916" y="884982"/>
                  <a:pt x="88900" y="901700"/>
                </a:cubicBezTo>
                <a:cubicBezTo>
                  <a:pt x="81207" y="927345"/>
                  <a:pt x="63500" y="977900"/>
                  <a:pt x="63500" y="977900"/>
                </a:cubicBezTo>
                <a:cubicBezTo>
                  <a:pt x="59267" y="1020233"/>
                  <a:pt x="57269" y="1062850"/>
                  <a:pt x="50800" y="1104900"/>
                </a:cubicBezTo>
                <a:cubicBezTo>
                  <a:pt x="48764" y="1118131"/>
                  <a:pt x="41347" y="1130013"/>
                  <a:pt x="38100" y="1143000"/>
                </a:cubicBezTo>
                <a:cubicBezTo>
                  <a:pt x="32865" y="1163941"/>
                  <a:pt x="28453" y="1185131"/>
                  <a:pt x="25400" y="1206500"/>
                </a:cubicBezTo>
                <a:cubicBezTo>
                  <a:pt x="4132" y="1355373"/>
                  <a:pt x="27298" y="1277006"/>
                  <a:pt x="0" y="1358900"/>
                </a:cubicBezTo>
                <a:cubicBezTo>
                  <a:pt x="759" y="1369531"/>
                  <a:pt x="2162" y="1533278"/>
                  <a:pt x="25400" y="1587500"/>
                </a:cubicBezTo>
                <a:cubicBezTo>
                  <a:pt x="42686" y="1627834"/>
                  <a:pt x="88194" y="1663465"/>
                  <a:pt x="127000" y="1676400"/>
                </a:cubicBezTo>
                <a:cubicBezTo>
                  <a:pt x="139700" y="1680633"/>
                  <a:pt x="153126" y="1683113"/>
                  <a:pt x="165100" y="1689100"/>
                </a:cubicBezTo>
                <a:cubicBezTo>
                  <a:pt x="263577" y="1738339"/>
                  <a:pt x="145535" y="1695278"/>
                  <a:pt x="241300" y="1727200"/>
                </a:cubicBezTo>
                <a:cubicBezTo>
                  <a:pt x="300567" y="1722967"/>
                  <a:pt x="360089" y="1721442"/>
                  <a:pt x="419100" y="1714500"/>
                </a:cubicBezTo>
                <a:cubicBezTo>
                  <a:pt x="432395" y="1712936"/>
                  <a:pt x="447734" y="1711266"/>
                  <a:pt x="457200" y="1701800"/>
                </a:cubicBezTo>
                <a:cubicBezTo>
                  <a:pt x="559095" y="1599905"/>
                  <a:pt x="459889" y="1641637"/>
                  <a:pt x="546100" y="1612900"/>
                </a:cubicBezTo>
                <a:cubicBezTo>
                  <a:pt x="576639" y="1567091"/>
                  <a:pt x="595504" y="1533397"/>
                  <a:pt x="647700" y="1498600"/>
                </a:cubicBezTo>
                <a:cubicBezTo>
                  <a:pt x="693509" y="1468061"/>
                  <a:pt x="727203" y="1449196"/>
                  <a:pt x="762000" y="1397000"/>
                </a:cubicBezTo>
                <a:cubicBezTo>
                  <a:pt x="791174" y="1353238"/>
                  <a:pt x="840107" y="1269046"/>
                  <a:pt x="889000" y="1244600"/>
                </a:cubicBezTo>
                <a:cubicBezTo>
                  <a:pt x="905933" y="1236133"/>
                  <a:pt x="922399" y="1226658"/>
                  <a:pt x="939800" y="1219200"/>
                </a:cubicBezTo>
                <a:cubicBezTo>
                  <a:pt x="952105" y="1213927"/>
                  <a:pt x="966198" y="1213001"/>
                  <a:pt x="977900" y="1206500"/>
                </a:cubicBezTo>
                <a:cubicBezTo>
                  <a:pt x="1004585" y="1191675"/>
                  <a:pt x="1025140" y="1165353"/>
                  <a:pt x="1054100" y="1155700"/>
                </a:cubicBezTo>
                <a:cubicBezTo>
                  <a:pt x="1149865" y="1123778"/>
                  <a:pt x="1031823" y="1166839"/>
                  <a:pt x="1130300" y="1117600"/>
                </a:cubicBezTo>
                <a:cubicBezTo>
                  <a:pt x="1148520" y="1108490"/>
                  <a:pt x="1202924" y="1096269"/>
                  <a:pt x="1219200" y="1092200"/>
                </a:cubicBezTo>
                <a:cubicBezTo>
                  <a:pt x="1231900" y="1079500"/>
                  <a:pt x="1242356" y="1064063"/>
                  <a:pt x="1257300" y="1054100"/>
                </a:cubicBezTo>
                <a:cubicBezTo>
                  <a:pt x="1268439" y="1046674"/>
                  <a:pt x="1282485" y="1044922"/>
                  <a:pt x="1295400" y="1041400"/>
                </a:cubicBezTo>
                <a:cubicBezTo>
                  <a:pt x="1329079" y="1032215"/>
                  <a:pt x="1363133" y="1024467"/>
                  <a:pt x="1397000" y="1016000"/>
                </a:cubicBezTo>
                <a:cubicBezTo>
                  <a:pt x="1413933" y="1011767"/>
                  <a:pt x="1431241" y="1008820"/>
                  <a:pt x="1447800" y="1003300"/>
                </a:cubicBezTo>
                <a:cubicBezTo>
                  <a:pt x="1473200" y="994833"/>
                  <a:pt x="1501723" y="992752"/>
                  <a:pt x="1524000" y="977900"/>
                </a:cubicBezTo>
                <a:cubicBezTo>
                  <a:pt x="1536700" y="969433"/>
                  <a:pt x="1550374" y="962271"/>
                  <a:pt x="1562100" y="952500"/>
                </a:cubicBezTo>
                <a:cubicBezTo>
                  <a:pt x="1659886" y="871012"/>
                  <a:pt x="1543705" y="952063"/>
                  <a:pt x="1638300" y="889000"/>
                </a:cubicBezTo>
                <a:cubicBezTo>
                  <a:pt x="1646767" y="872067"/>
                  <a:pt x="1657053" y="855927"/>
                  <a:pt x="1663700" y="838200"/>
                </a:cubicBezTo>
                <a:cubicBezTo>
                  <a:pt x="1675907" y="805647"/>
                  <a:pt x="1673748" y="780003"/>
                  <a:pt x="1689100" y="749300"/>
                </a:cubicBezTo>
                <a:cubicBezTo>
                  <a:pt x="1695926" y="735648"/>
                  <a:pt x="1707674" y="724852"/>
                  <a:pt x="1714500" y="711200"/>
                </a:cubicBezTo>
                <a:cubicBezTo>
                  <a:pt x="1727517" y="685165"/>
                  <a:pt x="1735070" y="633752"/>
                  <a:pt x="1739900" y="609600"/>
                </a:cubicBezTo>
                <a:cubicBezTo>
                  <a:pt x="1735667" y="579967"/>
                  <a:pt x="1739357" y="548054"/>
                  <a:pt x="1727200" y="520700"/>
                </a:cubicBezTo>
                <a:cubicBezTo>
                  <a:pt x="1721001" y="506752"/>
                  <a:pt x="1700826" y="505071"/>
                  <a:pt x="1689100" y="495300"/>
                </a:cubicBezTo>
                <a:cubicBezTo>
                  <a:pt x="1675302" y="483802"/>
                  <a:pt x="1665615" y="467639"/>
                  <a:pt x="1651000" y="457200"/>
                </a:cubicBezTo>
                <a:cubicBezTo>
                  <a:pt x="1635594" y="446196"/>
                  <a:pt x="1616254" y="441834"/>
                  <a:pt x="1600200" y="431800"/>
                </a:cubicBezTo>
                <a:cubicBezTo>
                  <a:pt x="1563140" y="408638"/>
                  <a:pt x="1559126" y="403426"/>
                  <a:pt x="1524000" y="36830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54AECFD8-66FB-4767-A315-8468BD015EF5}"/>
              </a:ext>
            </a:extLst>
          </p:cNvPr>
          <p:cNvSpPr/>
          <p:nvPr/>
        </p:nvSpPr>
        <p:spPr>
          <a:xfrm>
            <a:off x="3413788" y="4572000"/>
            <a:ext cx="2136112" cy="1714500"/>
          </a:xfrm>
          <a:custGeom>
            <a:avLst/>
            <a:gdLst>
              <a:gd name="connsiteX0" fmla="*/ 523212 w 2136112"/>
              <a:gd name="connsiteY0" fmla="*/ 76200 h 1714500"/>
              <a:gd name="connsiteX1" fmla="*/ 447012 w 2136112"/>
              <a:gd name="connsiteY1" fmla="*/ 88900 h 1714500"/>
              <a:gd name="connsiteX2" fmla="*/ 358112 w 2136112"/>
              <a:gd name="connsiteY2" fmla="*/ 139700 h 1714500"/>
              <a:gd name="connsiteX3" fmla="*/ 281912 w 2136112"/>
              <a:gd name="connsiteY3" fmla="*/ 165100 h 1714500"/>
              <a:gd name="connsiteX4" fmla="*/ 218412 w 2136112"/>
              <a:gd name="connsiteY4" fmla="*/ 190500 h 1714500"/>
              <a:gd name="connsiteX5" fmla="*/ 180312 w 2136112"/>
              <a:gd name="connsiteY5" fmla="*/ 203200 h 1714500"/>
              <a:gd name="connsiteX6" fmla="*/ 129512 w 2136112"/>
              <a:gd name="connsiteY6" fmla="*/ 228600 h 1714500"/>
              <a:gd name="connsiteX7" fmla="*/ 53312 w 2136112"/>
              <a:gd name="connsiteY7" fmla="*/ 266700 h 1714500"/>
              <a:gd name="connsiteX8" fmla="*/ 27912 w 2136112"/>
              <a:gd name="connsiteY8" fmla="*/ 304800 h 1714500"/>
              <a:gd name="connsiteX9" fmla="*/ 2512 w 2136112"/>
              <a:gd name="connsiteY9" fmla="*/ 406400 h 1714500"/>
              <a:gd name="connsiteX10" fmla="*/ 15212 w 2136112"/>
              <a:gd name="connsiteY10" fmla="*/ 838200 h 1714500"/>
              <a:gd name="connsiteX11" fmla="*/ 91412 w 2136112"/>
              <a:gd name="connsiteY11" fmla="*/ 863600 h 1714500"/>
              <a:gd name="connsiteX12" fmla="*/ 332712 w 2136112"/>
              <a:gd name="connsiteY12" fmla="*/ 838200 h 1714500"/>
              <a:gd name="connsiteX13" fmla="*/ 370812 w 2136112"/>
              <a:gd name="connsiteY13" fmla="*/ 825500 h 1714500"/>
              <a:gd name="connsiteX14" fmla="*/ 447012 w 2136112"/>
              <a:gd name="connsiteY14" fmla="*/ 762000 h 1714500"/>
              <a:gd name="connsiteX15" fmla="*/ 485112 w 2136112"/>
              <a:gd name="connsiteY15" fmla="*/ 736600 h 1714500"/>
              <a:gd name="connsiteX16" fmla="*/ 561312 w 2136112"/>
              <a:gd name="connsiteY16" fmla="*/ 660400 h 1714500"/>
              <a:gd name="connsiteX17" fmla="*/ 574012 w 2136112"/>
              <a:gd name="connsiteY17" fmla="*/ 622300 h 1714500"/>
              <a:gd name="connsiteX18" fmla="*/ 650212 w 2136112"/>
              <a:gd name="connsiteY18" fmla="*/ 584200 h 1714500"/>
              <a:gd name="connsiteX19" fmla="*/ 967712 w 2136112"/>
              <a:gd name="connsiteY19" fmla="*/ 596900 h 1714500"/>
              <a:gd name="connsiteX20" fmla="*/ 1018512 w 2136112"/>
              <a:gd name="connsiteY20" fmla="*/ 609600 h 1714500"/>
              <a:gd name="connsiteX21" fmla="*/ 1082012 w 2136112"/>
              <a:gd name="connsiteY21" fmla="*/ 622300 h 1714500"/>
              <a:gd name="connsiteX22" fmla="*/ 1132812 w 2136112"/>
              <a:gd name="connsiteY22" fmla="*/ 647700 h 1714500"/>
              <a:gd name="connsiteX23" fmla="*/ 1170912 w 2136112"/>
              <a:gd name="connsiteY23" fmla="*/ 660400 h 1714500"/>
              <a:gd name="connsiteX24" fmla="*/ 1259812 w 2136112"/>
              <a:gd name="connsiteY24" fmla="*/ 711200 h 1714500"/>
              <a:gd name="connsiteX25" fmla="*/ 1297912 w 2136112"/>
              <a:gd name="connsiteY25" fmla="*/ 749300 h 1714500"/>
              <a:gd name="connsiteX26" fmla="*/ 1310612 w 2136112"/>
              <a:gd name="connsiteY26" fmla="*/ 800100 h 1714500"/>
              <a:gd name="connsiteX27" fmla="*/ 1323312 w 2136112"/>
              <a:gd name="connsiteY27" fmla="*/ 838200 h 1714500"/>
              <a:gd name="connsiteX28" fmla="*/ 1348712 w 2136112"/>
              <a:gd name="connsiteY28" fmla="*/ 889000 h 1714500"/>
              <a:gd name="connsiteX29" fmla="*/ 1399512 w 2136112"/>
              <a:gd name="connsiteY29" fmla="*/ 1003300 h 1714500"/>
              <a:gd name="connsiteX30" fmla="*/ 1424912 w 2136112"/>
              <a:gd name="connsiteY30" fmla="*/ 1130300 h 1714500"/>
              <a:gd name="connsiteX31" fmla="*/ 1450312 w 2136112"/>
              <a:gd name="connsiteY31" fmla="*/ 1257300 h 1714500"/>
              <a:gd name="connsiteX32" fmla="*/ 1475712 w 2136112"/>
              <a:gd name="connsiteY32" fmla="*/ 1295400 h 1714500"/>
              <a:gd name="connsiteX33" fmla="*/ 1501112 w 2136112"/>
              <a:gd name="connsiteY33" fmla="*/ 1384300 h 1714500"/>
              <a:gd name="connsiteX34" fmla="*/ 1539212 w 2136112"/>
              <a:gd name="connsiteY34" fmla="*/ 1435100 h 1714500"/>
              <a:gd name="connsiteX35" fmla="*/ 1590012 w 2136112"/>
              <a:gd name="connsiteY35" fmla="*/ 1511300 h 1714500"/>
              <a:gd name="connsiteX36" fmla="*/ 1628112 w 2136112"/>
              <a:gd name="connsiteY36" fmla="*/ 1612900 h 1714500"/>
              <a:gd name="connsiteX37" fmla="*/ 1704312 w 2136112"/>
              <a:gd name="connsiteY37" fmla="*/ 1676400 h 1714500"/>
              <a:gd name="connsiteX38" fmla="*/ 1742412 w 2136112"/>
              <a:gd name="connsiteY38" fmla="*/ 1689100 h 1714500"/>
              <a:gd name="connsiteX39" fmla="*/ 1780512 w 2136112"/>
              <a:gd name="connsiteY39" fmla="*/ 1714500 h 1714500"/>
              <a:gd name="connsiteX40" fmla="*/ 1920212 w 2136112"/>
              <a:gd name="connsiteY40" fmla="*/ 1701800 h 1714500"/>
              <a:gd name="connsiteX41" fmla="*/ 1996412 w 2136112"/>
              <a:gd name="connsiteY41" fmla="*/ 1651000 h 1714500"/>
              <a:gd name="connsiteX42" fmla="*/ 2021812 w 2136112"/>
              <a:gd name="connsiteY42" fmla="*/ 1612900 h 1714500"/>
              <a:gd name="connsiteX43" fmla="*/ 2059912 w 2136112"/>
              <a:gd name="connsiteY43" fmla="*/ 1574800 h 1714500"/>
              <a:gd name="connsiteX44" fmla="*/ 2072612 w 2136112"/>
              <a:gd name="connsiteY44" fmla="*/ 1473200 h 1714500"/>
              <a:gd name="connsiteX45" fmla="*/ 2098012 w 2136112"/>
              <a:gd name="connsiteY45" fmla="*/ 1397000 h 1714500"/>
              <a:gd name="connsiteX46" fmla="*/ 2110712 w 2136112"/>
              <a:gd name="connsiteY46" fmla="*/ 1295400 h 1714500"/>
              <a:gd name="connsiteX47" fmla="*/ 2136112 w 2136112"/>
              <a:gd name="connsiteY47" fmla="*/ 1181100 h 1714500"/>
              <a:gd name="connsiteX48" fmla="*/ 2123412 w 2136112"/>
              <a:gd name="connsiteY48" fmla="*/ 977900 h 1714500"/>
              <a:gd name="connsiteX49" fmla="*/ 2085312 w 2136112"/>
              <a:gd name="connsiteY49" fmla="*/ 901700 h 1714500"/>
              <a:gd name="connsiteX50" fmla="*/ 2072612 w 2136112"/>
              <a:gd name="connsiteY50" fmla="*/ 863600 h 1714500"/>
              <a:gd name="connsiteX51" fmla="*/ 1945612 w 2136112"/>
              <a:gd name="connsiteY51" fmla="*/ 711200 h 1714500"/>
              <a:gd name="connsiteX52" fmla="*/ 1894812 w 2136112"/>
              <a:gd name="connsiteY52" fmla="*/ 673100 h 1714500"/>
              <a:gd name="connsiteX53" fmla="*/ 1818612 w 2136112"/>
              <a:gd name="connsiteY53" fmla="*/ 622300 h 1714500"/>
              <a:gd name="connsiteX54" fmla="*/ 1742412 w 2136112"/>
              <a:gd name="connsiteY54" fmla="*/ 558800 h 1714500"/>
              <a:gd name="connsiteX55" fmla="*/ 1729712 w 2136112"/>
              <a:gd name="connsiteY55" fmla="*/ 520700 h 1714500"/>
              <a:gd name="connsiteX56" fmla="*/ 1691612 w 2136112"/>
              <a:gd name="connsiteY56" fmla="*/ 495300 h 1714500"/>
              <a:gd name="connsiteX57" fmla="*/ 1653512 w 2136112"/>
              <a:gd name="connsiteY57" fmla="*/ 457200 h 1714500"/>
              <a:gd name="connsiteX58" fmla="*/ 1577312 w 2136112"/>
              <a:gd name="connsiteY58" fmla="*/ 406400 h 1714500"/>
              <a:gd name="connsiteX59" fmla="*/ 1501112 w 2136112"/>
              <a:gd name="connsiteY59" fmla="*/ 342900 h 1714500"/>
              <a:gd name="connsiteX60" fmla="*/ 1463012 w 2136112"/>
              <a:gd name="connsiteY60" fmla="*/ 330200 h 1714500"/>
              <a:gd name="connsiteX61" fmla="*/ 1386812 w 2136112"/>
              <a:gd name="connsiteY61" fmla="*/ 292100 h 1714500"/>
              <a:gd name="connsiteX62" fmla="*/ 1348712 w 2136112"/>
              <a:gd name="connsiteY62" fmla="*/ 254000 h 1714500"/>
              <a:gd name="connsiteX63" fmla="*/ 1272512 w 2136112"/>
              <a:gd name="connsiteY63" fmla="*/ 215900 h 1714500"/>
              <a:gd name="connsiteX64" fmla="*/ 1234412 w 2136112"/>
              <a:gd name="connsiteY64" fmla="*/ 177800 h 1714500"/>
              <a:gd name="connsiteX65" fmla="*/ 1196312 w 2136112"/>
              <a:gd name="connsiteY65" fmla="*/ 165100 h 1714500"/>
              <a:gd name="connsiteX66" fmla="*/ 1145512 w 2136112"/>
              <a:gd name="connsiteY66" fmla="*/ 139700 h 1714500"/>
              <a:gd name="connsiteX67" fmla="*/ 1031212 w 2136112"/>
              <a:gd name="connsiteY67" fmla="*/ 63500 h 1714500"/>
              <a:gd name="connsiteX68" fmla="*/ 993112 w 2136112"/>
              <a:gd name="connsiteY68" fmla="*/ 38100 h 1714500"/>
              <a:gd name="connsiteX69" fmla="*/ 815312 w 2136112"/>
              <a:gd name="connsiteY69" fmla="*/ 0 h 1714500"/>
              <a:gd name="connsiteX70" fmla="*/ 637512 w 2136112"/>
              <a:gd name="connsiteY70" fmla="*/ 38100 h 1714500"/>
              <a:gd name="connsiteX71" fmla="*/ 612112 w 2136112"/>
              <a:gd name="connsiteY71" fmla="*/ 76200 h 1714500"/>
              <a:gd name="connsiteX72" fmla="*/ 421612 w 2136112"/>
              <a:gd name="connsiteY72" fmla="*/ 889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2136112" h="1714500">
                <a:moveTo>
                  <a:pt x="523212" y="76200"/>
                </a:moveTo>
                <a:cubicBezTo>
                  <a:pt x="497812" y="80433"/>
                  <a:pt x="471676" y="81501"/>
                  <a:pt x="447012" y="88900"/>
                </a:cubicBezTo>
                <a:cubicBezTo>
                  <a:pt x="369039" y="112292"/>
                  <a:pt x="422866" y="110921"/>
                  <a:pt x="358112" y="139700"/>
                </a:cubicBezTo>
                <a:cubicBezTo>
                  <a:pt x="333646" y="150574"/>
                  <a:pt x="306771" y="155156"/>
                  <a:pt x="281912" y="165100"/>
                </a:cubicBezTo>
                <a:cubicBezTo>
                  <a:pt x="260745" y="173567"/>
                  <a:pt x="239758" y="182495"/>
                  <a:pt x="218412" y="190500"/>
                </a:cubicBezTo>
                <a:cubicBezTo>
                  <a:pt x="205877" y="195200"/>
                  <a:pt x="192617" y="197927"/>
                  <a:pt x="180312" y="203200"/>
                </a:cubicBezTo>
                <a:cubicBezTo>
                  <a:pt x="162911" y="210658"/>
                  <a:pt x="146913" y="221142"/>
                  <a:pt x="129512" y="228600"/>
                </a:cubicBezTo>
                <a:cubicBezTo>
                  <a:pt x="55900" y="260148"/>
                  <a:pt x="126531" y="217887"/>
                  <a:pt x="53312" y="266700"/>
                </a:cubicBezTo>
                <a:cubicBezTo>
                  <a:pt x="44845" y="279400"/>
                  <a:pt x="34738" y="291148"/>
                  <a:pt x="27912" y="304800"/>
                </a:cubicBezTo>
                <a:cubicBezTo>
                  <a:pt x="14895" y="330835"/>
                  <a:pt x="7342" y="382248"/>
                  <a:pt x="2512" y="406400"/>
                </a:cubicBezTo>
                <a:cubicBezTo>
                  <a:pt x="6745" y="550333"/>
                  <a:pt x="-12272" y="696852"/>
                  <a:pt x="15212" y="838200"/>
                </a:cubicBezTo>
                <a:cubicBezTo>
                  <a:pt x="20322" y="864482"/>
                  <a:pt x="91412" y="863600"/>
                  <a:pt x="91412" y="863600"/>
                </a:cubicBezTo>
                <a:cubicBezTo>
                  <a:pt x="196895" y="856065"/>
                  <a:pt x="245042" y="860117"/>
                  <a:pt x="332712" y="838200"/>
                </a:cubicBezTo>
                <a:cubicBezTo>
                  <a:pt x="345699" y="834953"/>
                  <a:pt x="358838" y="831487"/>
                  <a:pt x="370812" y="825500"/>
                </a:cubicBezTo>
                <a:cubicBezTo>
                  <a:pt x="418110" y="801851"/>
                  <a:pt x="404881" y="797109"/>
                  <a:pt x="447012" y="762000"/>
                </a:cubicBezTo>
                <a:cubicBezTo>
                  <a:pt x="458738" y="752229"/>
                  <a:pt x="474319" y="747393"/>
                  <a:pt x="485112" y="736600"/>
                </a:cubicBezTo>
                <a:cubicBezTo>
                  <a:pt x="579628" y="642084"/>
                  <a:pt x="471522" y="720260"/>
                  <a:pt x="561312" y="660400"/>
                </a:cubicBezTo>
                <a:cubicBezTo>
                  <a:pt x="565545" y="647700"/>
                  <a:pt x="565649" y="632753"/>
                  <a:pt x="574012" y="622300"/>
                </a:cubicBezTo>
                <a:cubicBezTo>
                  <a:pt x="591917" y="599919"/>
                  <a:pt x="625113" y="592566"/>
                  <a:pt x="650212" y="584200"/>
                </a:cubicBezTo>
                <a:cubicBezTo>
                  <a:pt x="756045" y="588433"/>
                  <a:pt x="862045" y="589613"/>
                  <a:pt x="967712" y="596900"/>
                </a:cubicBezTo>
                <a:cubicBezTo>
                  <a:pt x="985125" y="598101"/>
                  <a:pt x="1001473" y="605814"/>
                  <a:pt x="1018512" y="609600"/>
                </a:cubicBezTo>
                <a:cubicBezTo>
                  <a:pt x="1039584" y="614283"/>
                  <a:pt x="1060845" y="618067"/>
                  <a:pt x="1082012" y="622300"/>
                </a:cubicBezTo>
                <a:cubicBezTo>
                  <a:pt x="1098945" y="630767"/>
                  <a:pt x="1115411" y="640242"/>
                  <a:pt x="1132812" y="647700"/>
                </a:cubicBezTo>
                <a:cubicBezTo>
                  <a:pt x="1145117" y="652973"/>
                  <a:pt x="1159773" y="652974"/>
                  <a:pt x="1170912" y="660400"/>
                </a:cubicBezTo>
                <a:cubicBezTo>
                  <a:pt x="1261708" y="720931"/>
                  <a:pt x="1152371" y="684340"/>
                  <a:pt x="1259812" y="711200"/>
                </a:cubicBezTo>
                <a:cubicBezTo>
                  <a:pt x="1272512" y="723900"/>
                  <a:pt x="1289001" y="733706"/>
                  <a:pt x="1297912" y="749300"/>
                </a:cubicBezTo>
                <a:cubicBezTo>
                  <a:pt x="1306572" y="764455"/>
                  <a:pt x="1305817" y="783317"/>
                  <a:pt x="1310612" y="800100"/>
                </a:cubicBezTo>
                <a:cubicBezTo>
                  <a:pt x="1314290" y="812972"/>
                  <a:pt x="1318039" y="825895"/>
                  <a:pt x="1323312" y="838200"/>
                </a:cubicBezTo>
                <a:cubicBezTo>
                  <a:pt x="1330770" y="855601"/>
                  <a:pt x="1341681" y="871422"/>
                  <a:pt x="1348712" y="889000"/>
                </a:cubicBezTo>
                <a:cubicBezTo>
                  <a:pt x="1394052" y="1002350"/>
                  <a:pt x="1350645" y="929999"/>
                  <a:pt x="1399512" y="1003300"/>
                </a:cubicBezTo>
                <a:cubicBezTo>
                  <a:pt x="1407979" y="1045633"/>
                  <a:pt x="1417815" y="1087716"/>
                  <a:pt x="1424912" y="1130300"/>
                </a:cubicBezTo>
                <a:cubicBezTo>
                  <a:pt x="1427777" y="1147490"/>
                  <a:pt x="1439978" y="1233188"/>
                  <a:pt x="1450312" y="1257300"/>
                </a:cubicBezTo>
                <a:cubicBezTo>
                  <a:pt x="1456325" y="1271329"/>
                  <a:pt x="1467245" y="1282700"/>
                  <a:pt x="1475712" y="1295400"/>
                </a:cubicBezTo>
                <a:cubicBezTo>
                  <a:pt x="1478461" y="1306397"/>
                  <a:pt x="1493014" y="1370129"/>
                  <a:pt x="1501112" y="1384300"/>
                </a:cubicBezTo>
                <a:cubicBezTo>
                  <a:pt x="1511614" y="1402678"/>
                  <a:pt x="1527074" y="1417760"/>
                  <a:pt x="1539212" y="1435100"/>
                </a:cubicBezTo>
                <a:cubicBezTo>
                  <a:pt x="1556718" y="1460109"/>
                  <a:pt x="1590012" y="1511300"/>
                  <a:pt x="1590012" y="1511300"/>
                </a:cubicBezTo>
                <a:cubicBezTo>
                  <a:pt x="1600239" y="1552207"/>
                  <a:pt x="1602569" y="1577140"/>
                  <a:pt x="1628112" y="1612900"/>
                </a:cubicBezTo>
                <a:cubicBezTo>
                  <a:pt x="1643716" y="1634746"/>
                  <a:pt x="1679558" y="1664023"/>
                  <a:pt x="1704312" y="1676400"/>
                </a:cubicBezTo>
                <a:cubicBezTo>
                  <a:pt x="1716286" y="1682387"/>
                  <a:pt x="1730438" y="1683113"/>
                  <a:pt x="1742412" y="1689100"/>
                </a:cubicBezTo>
                <a:cubicBezTo>
                  <a:pt x="1756064" y="1695926"/>
                  <a:pt x="1767812" y="1706033"/>
                  <a:pt x="1780512" y="1714500"/>
                </a:cubicBezTo>
                <a:cubicBezTo>
                  <a:pt x="1827079" y="1710267"/>
                  <a:pt x="1873923" y="1708413"/>
                  <a:pt x="1920212" y="1701800"/>
                </a:cubicBezTo>
                <a:cubicBezTo>
                  <a:pt x="1958708" y="1696301"/>
                  <a:pt x="1971174" y="1681286"/>
                  <a:pt x="1996412" y="1651000"/>
                </a:cubicBezTo>
                <a:cubicBezTo>
                  <a:pt x="2006183" y="1639274"/>
                  <a:pt x="2012041" y="1624626"/>
                  <a:pt x="2021812" y="1612900"/>
                </a:cubicBezTo>
                <a:cubicBezTo>
                  <a:pt x="2033310" y="1599102"/>
                  <a:pt x="2047212" y="1587500"/>
                  <a:pt x="2059912" y="1574800"/>
                </a:cubicBezTo>
                <a:cubicBezTo>
                  <a:pt x="2064145" y="1540933"/>
                  <a:pt x="2065461" y="1506573"/>
                  <a:pt x="2072612" y="1473200"/>
                </a:cubicBezTo>
                <a:cubicBezTo>
                  <a:pt x="2078222" y="1447020"/>
                  <a:pt x="2098012" y="1397000"/>
                  <a:pt x="2098012" y="1397000"/>
                </a:cubicBezTo>
                <a:cubicBezTo>
                  <a:pt x="2102245" y="1363133"/>
                  <a:pt x="2105522" y="1329133"/>
                  <a:pt x="2110712" y="1295400"/>
                </a:cubicBezTo>
                <a:cubicBezTo>
                  <a:pt x="2117161" y="1253480"/>
                  <a:pt x="2125999" y="1221552"/>
                  <a:pt x="2136112" y="1181100"/>
                </a:cubicBezTo>
                <a:cubicBezTo>
                  <a:pt x="2131879" y="1113367"/>
                  <a:pt x="2130516" y="1045393"/>
                  <a:pt x="2123412" y="977900"/>
                </a:cubicBezTo>
                <a:cubicBezTo>
                  <a:pt x="2119156" y="937466"/>
                  <a:pt x="2103007" y="937090"/>
                  <a:pt x="2085312" y="901700"/>
                </a:cubicBezTo>
                <a:cubicBezTo>
                  <a:pt x="2079325" y="889726"/>
                  <a:pt x="2079113" y="875302"/>
                  <a:pt x="2072612" y="863600"/>
                </a:cubicBezTo>
                <a:cubicBezTo>
                  <a:pt x="2041880" y="808282"/>
                  <a:pt x="1996338" y="749244"/>
                  <a:pt x="1945612" y="711200"/>
                </a:cubicBezTo>
                <a:cubicBezTo>
                  <a:pt x="1928679" y="698500"/>
                  <a:pt x="1912152" y="685238"/>
                  <a:pt x="1894812" y="673100"/>
                </a:cubicBezTo>
                <a:cubicBezTo>
                  <a:pt x="1869803" y="655594"/>
                  <a:pt x="1840198" y="643886"/>
                  <a:pt x="1818612" y="622300"/>
                </a:cubicBezTo>
                <a:cubicBezTo>
                  <a:pt x="1769719" y="573407"/>
                  <a:pt x="1795456" y="594163"/>
                  <a:pt x="1742412" y="558800"/>
                </a:cubicBezTo>
                <a:cubicBezTo>
                  <a:pt x="1738179" y="546100"/>
                  <a:pt x="1738075" y="531153"/>
                  <a:pt x="1729712" y="520700"/>
                </a:cubicBezTo>
                <a:cubicBezTo>
                  <a:pt x="1720177" y="508781"/>
                  <a:pt x="1703338" y="505071"/>
                  <a:pt x="1691612" y="495300"/>
                </a:cubicBezTo>
                <a:cubicBezTo>
                  <a:pt x="1677814" y="483802"/>
                  <a:pt x="1667689" y="468227"/>
                  <a:pt x="1653512" y="457200"/>
                </a:cubicBezTo>
                <a:cubicBezTo>
                  <a:pt x="1629415" y="438458"/>
                  <a:pt x="1598898" y="427986"/>
                  <a:pt x="1577312" y="406400"/>
                </a:cubicBezTo>
                <a:cubicBezTo>
                  <a:pt x="1549225" y="378313"/>
                  <a:pt x="1536475" y="360581"/>
                  <a:pt x="1501112" y="342900"/>
                </a:cubicBezTo>
                <a:cubicBezTo>
                  <a:pt x="1489138" y="336913"/>
                  <a:pt x="1474986" y="336187"/>
                  <a:pt x="1463012" y="330200"/>
                </a:cubicBezTo>
                <a:cubicBezTo>
                  <a:pt x="1364535" y="280961"/>
                  <a:pt x="1482577" y="324022"/>
                  <a:pt x="1386812" y="292100"/>
                </a:cubicBezTo>
                <a:cubicBezTo>
                  <a:pt x="1374112" y="279400"/>
                  <a:pt x="1363656" y="263963"/>
                  <a:pt x="1348712" y="254000"/>
                </a:cubicBezTo>
                <a:cubicBezTo>
                  <a:pt x="1234156" y="177630"/>
                  <a:pt x="1392413" y="315818"/>
                  <a:pt x="1272512" y="215900"/>
                </a:cubicBezTo>
                <a:cubicBezTo>
                  <a:pt x="1258714" y="204402"/>
                  <a:pt x="1249356" y="187763"/>
                  <a:pt x="1234412" y="177800"/>
                </a:cubicBezTo>
                <a:cubicBezTo>
                  <a:pt x="1223273" y="170374"/>
                  <a:pt x="1208617" y="170373"/>
                  <a:pt x="1196312" y="165100"/>
                </a:cubicBezTo>
                <a:cubicBezTo>
                  <a:pt x="1178911" y="157642"/>
                  <a:pt x="1161746" y="149440"/>
                  <a:pt x="1145512" y="139700"/>
                </a:cubicBezTo>
                <a:lnTo>
                  <a:pt x="1031212" y="63500"/>
                </a:lnTo>
                <a:cubicBezTo>
                  <a:pt x="1018512" y="55033"/>
                  <a:pt x="1007920" y="41802"/>
                  <a:pt x="993112" y="38100"/>
                </a:cubicBezTo>
                <a:cubicBezTo>
                  <a:pt x="866530" y="6455"/>
                  <a:pt x="925946" y="18439"/>
                  <a:pt x="815312" y="0"/>
                </a:cubicBezTo>
                <a:cubicBezTo>
                  <a:pt x="746908" y="6219"/>
                  <a:pt x="686282" y="-10670"/>
                  <a:pt x="637512" y="38100"/>
                </a:cubicBezTo>
                <a:cubicBezTo>
                  <a:pt x="626719" y="48893"/>
                  <a:pt x="625364" y="68627"/>
                  <a:pt x="612112" y="76200"/>
                </a:cubicBezTo>
                <a:cubicBezTo>
                  <a:pt x="575358" y="97202"/>
                  <a:pt x="436334" y="88900"/>
                  <a:pt x="421612" y="8890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848DAFE6-6A58-472B-93DB-2B67206AA821}"/>
              </a:ext>
            </a:extLst>
          </p:cNvPr>
          <p:cNvSpPr/>
          <p:nvPr/>
        </p:nvSpPr>
        <p:spPr>
          <a:xfrm>
            <a:off x="6916649" y="5257800"/>
            <a:ext cx="1795551" cy="1193800"/>
          </a:xfrm>
          <a:custGeom>
            <a:avLst/>
            <a:gdLst>
              <a:gd name="connsiteX0" fmla="*/ 576351 w 1795551"/>
              <a:gd name="connsiteY0" fmla="*/ 254000 h 1193800"/>
              <a:gd name="connsiteX1" fmla="*/ 512851 w 1795551"/>
              <a:gd name="connsiteY1" fmla="*/ 292100 h 1193800"/>
              <a:gd name="connsiteX2" fmla="*/ 474751 w 1795551"/>
              <a:gd name="connsiteY2" fmla="*/ 330200 h 1193800"/>
              <a:gd name="connsiteX3" fmla="*/ 436651 w 1795551"/>
              <a:gd name="connsiteY3" fmla="*/ 355600 h 1193800"/>
              <a:gd name="connsiteX4" fmla="*/ 398551 w 1795551"/>
              <a:gd name="connsiteY4" fmla="*/ 393700 h 1193800"/>
              <a:gd name="connsiteX5" fmla="*/ 309651 w 1795551"/>
              <a:gd name="connsiteY5" fmla="*/ 469900 h 1193800"/>
              <a:gd name="connsiteX6" fmla="*/ 258851 w 1795551"/>
              <a:gd name="connsiteY6" fmla="*/ 533400 h 1193800"/>
              <a:gd name="connsiteX7" fmla="*/ 233451 w 1795551"/>
              <a:gd name="connsiteY7" fmla="*/ 584200 h 1193800"/>
              <a:gd name="connsiteX8" fmla="*/ 157251 w 1795551"/>
              <a:gd name="connsiteY8" fmla="*/ 660400 h 1193800"/>
              <a:gd name="connsiteX9" fmla="*/ 119151 w 1795551"/>
              <a:gd name="connsiteY9" fmla="*/ 711200 h 1193800"/>
              <a:gd name="connsiteX10" fmla="*/ 106451 w 1795551"/>
              <a:gd name="connsiteY10" fmla="*/ 762000 h 1193800"/>
              <a:gd name="connsiteX11" fmla="*/ 42951 w 1795551"/>
              <a:gd name="connsiteY11" fmla="*/ 850900 h 1193800"/>
              <a:gd name="connsiteX12" fmla="*/ 17551 w 1795551"/>
              <a:gd name="connsiteY12" fmla="*/ 927100 h 1193800"/>
              <a:gd name="connsiteX13" fmla="*/ 4851 w 1795551"/>
              <a:gd name="connsiteY13" fmla="*/ 965200 h 1193800"/>
              <a:gd name="connsiteX14" fmla="*/ 55651 w 1795551"/>
              <a:gd name="connsiteY14" fmla="*/ 1181100 h 1193800"/>
              <a:gd name="connsiteX15" fmla="*/ 93751 w 1795551"/>
              <a:gd name="connsiteY15" fmla="*/ 1193800 h 1193800"/>
              <a:gd name="connsiteX16" fmla="*/ 766851 w 1795551"/>
              <a:gd name="connsiteY16" fmla="*/ 1181100 h 1193800"/>
              <a:gd name="connsiteX17" fmla="*/ 804951 w 1795551"/>
              <a:gd name="connsiteY17" fmla="*/ 1168400 h 1193800"/>
              <a:gd name="connsiteX18" fmla="*/ 855751 w 1795551"/>
              <a:gd name="connsiteY18" fmla="*/ 1155700 h 1193800"/>
              <a:gd name="connsiteX19" fmla="*/ 944651 w 1795551"/>
              <a:gd name="connsiteY19" fmla="*/ 1117600 h 1193800"/>
              <a:gd name="connsiteX20" fmla="*/ 982751 w 1795551"/>
              <a:gd name="connsiteY20" fmla="*/ 1092200 h 1193800"/>
              <a:gd name="connsiteX21" fmla="*/ 1020851 w 1795551"/>
              <a:gd name="connsiteY21" fmla="*/ 1079500 h 1193800"/>
              <a:gd name="connsiteX22" fmla="*/ 1097051 w 1795551"/>
              <a:gd name="connsiteY22" fmla="*/ 1028700 h 1193800"/>
              <a:gd name="connsiteX23" fmla="*/ 1173251 w 1795551"/>
              <a:gd name="connsiteY23" fmla="*/ 977900 h 1193800"/>
              <a:gd name="connsiteX24" fmla="*/ 1211351 w 1795551"/>
              <a:gd name="connsiteY24" fmla="*/ 952500 h 1193800"/>
              <a:gd name="connsiteX25" fmla="*/ 1249451 w 1795551"/>
              <a:gd name="connsiteY25" fmla="*/ 927100 h 1193800"/>
              <a:gd name="connsiteX26" fmla="*/ 1363751 w 1795551"/>
              <a:gd name="connsiteY26" fmla="*/ 863600 h 1193800"/>
              <a:gd name="connsiteX27" fmla="*/ 1490751 w 1795551"/>
              <a:gd name="connsiteY27" fmla="*/ 787400 h 1193800"/>
              <a:gd name="connsiteX28" fmla="*/ 1681251 w 1795551"/>
              <a:gd name="connsiteY28" fmla="*/ 660400 h 1193800"/>
              <a:gd name="connsiteX29" fmla="*/ 1757451 w 1795551"/>
              <a:gd name="connsiteY29" fmla="*/ 609600 h 1193800"/>
              <a:gd name="connsiteX30" fmla="*/ 1795551 w 1795551"/>
              <a:gd name="connsiteY30" fmla="*/ 584200 h 1193800"/>
              <a:gd name="connsiteX31" fmla="*/ 1782851 w 1795551"/>
              <a:gd name="connsiteY31" fmla="*/ 304800 h 1193800"/>
              <a:gd name="connsiteX32" fmla="*/ 1770151 w 1795551"/>
              <a:gd name="connsiteY32" fmla="*/ 266700 h 1193800"/>
              <a:gd name="connsiteX33" fmla="*/ 1706651 w 1795551"/>
              <a:gd name="connsiteY33" fmla="*/ 190500 h 1193800"/>
              <a:gd name="connsiteX34" fmla="*/ 1630451 w 1795551"/>
              <a:gd name="connsiteY34" fmla="*/ 139700 h 1193800"/>
              <a:gd name="connsiteX35" fmla="*/ 1554251 w 1795551"/>
              <a:gd name="connsiteY35" fmla="*/ 114300 h 1193800"/>
              <a:gd name="connsiteX36" fmla="*/ 1439951 w 1795551"/>
              <a:gd name="connsiteY36" fmla="*/ 76200 h 1193800"/>
              <a:gd name="connsiteX37" fmla="*/ 1401851 w 1795551"/>
              <a:gd name="connsiteY37" fmla="*/ 63500 h 1193800"/>
              <a:gd name="connsiteX38" fmla="*/ 1363751 w 1795551"/>
              <a:gd name="connsiteY38" fmla="*/ 38100 h 1193800"/>
              <a:gd name="connsiteX39" fmla="*/ 1300251 w 1795551"/>
              <a:gd name="connsiteY39" fmla="*/ 25400 h 1193800"/>
              <a:gd name="connsiteX40" fmla="*/ 1147851 w 1795551"/>
              <a:gd name="connsiteY40" fmla="*/ 0 h 1193800"/>
              <a:gd name="connsiteX41" fmla="*/ 919251 w 1795551"/>
              <a:gd name="connsiteY41" fmla="*/ 12700 h 1193800"/>
              <a:gd name="connsiteX42" fmla="*/ 881151 w 1795551"/>
              <a:gd name="connsiteY42" fmla="*/ 25400 h 1193800"/>
              <a:gd name="connsiteX43" fmla="*/ 804951 w 1795551"/>
              <a:gd name="connsiteY43" fmla="*/ 38100 h 1193800"/>
              <a:gd name="connsiteX44" fmla="*/ 728751 w 1795551"/>
              <a:gd name="connsiteY44" fmla="*/ 88900 h 1193800"/>
              <a:gd name="connsiteX45" fmla="*/ 690651 w 1795551"/>
              <a:gd name="connsiteY45" fmla="*/ 114300 h 1193800"/>
              <a:gd name="connsiteX46" fmla="*/ 601751 w 1795551"/>
              <a:gd name="connsiteY46" fmla="*/ 215900 h 1193800"/>
              <a:gd name="connsiteX47" fmla="*/ 576351 w 1795551"/>
              <a:gd name="connsiteY47" fmla="*/ 25400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795551" h="1193800">
                <a:moveTo>
                  <a:pt x="576351" y="254000"/>
                </a:moveTo>
                <a:cubicBezTo>
                  <a:pt x="561534" y="266700"/>
                  <a:pt x="532598" y="277289"/>
                  <a:pt x="512851" y="292100"/>
                </a:cubicBezTo>
                <a:cubicBezTo>
                  <a:pt x="498483" y="302876"/>
                  <a:pt x="488549" y="318702"/>
                  <a:pt x="474751" y="330200"/>
                </a:cubicBezTo>
                <a:cubicBezTo>
                  <a:pt x="463025" y="339971"/>
                  <a:pt x="448377" y="345829"/>
                  <a:pt x="436651" y="355600"/>
                </a:cubicBezTo>
                <a:cubicBezTo>
                  <a:pt x="422853" y="367098"/>
                  <a:pt x="412188" y="382011"/>
                  <a:pt x="398551" y="393700"/>
                </a:cubicBezTo>
                <a:cubicBezTo>
                  <a:pt x="284506" y="491453"/>
                  <a:pt x="404191" y="375360"/>
                  <a:pt x="309651" y="469900"/>
                </a:cubicBezTo>
                <a:cubicBezTo>
                  <a:pt x="279329" y="560867"/>
                  <a:pt x="322679" y="456807"/>
                  <a:pt x="258851" y="533400"/>
                </a:cubicBezTo>
                <a:cubicBezTo>
                  <a:pt x="246731" y="547944"/>
                  <a:pt x="245278" y="569417"/>
                  <a:pt x="233451" y="584200"/>
                </a:cubicBezTo>
                <a:cubicBezTo>
                  <a:pt x="211011" y="612250"/>
                  <a:pt x="178804" y="631663"/>
                  <a:pt x="157251" y="660400"/>
                </a:cubicBezTo>
                <a:lnTo>
                  <a:pt x="119151" y="711200"/>
                </a:lnTo>
                <a:cubicBezTo>
                  <a:pt x="114918" y="728133"/>
                  <a:pt x="114257" y="746388"/>
                  <a:pt x="106451" y="762000"/>
                </a:cubicBezTo>
                <a:cubicBezTo>
                  <a:pt x="87688" y="799526"/>
                  <a:pt x="59544" y="813565"/>
                  <a:pt x="42951" y="850900"/>
                </a:cubicBezTo>
                <a:cubicBezTo>
                  <a:pt x="32077" y="875366"/>
                  <a:pt x="26018" y="901700"/>
                  <a:pt x="17551" y="927100"/>
                </a:cubicBezTo>
                <a:lnTo>
                  <a:pt x="4851" y="965200"/>
                </a:lnTo>
                <a:cubicBezTo>
                  <a:pt x="14203" y="1105474"/>
                  <a:pt x="-34355" y="1136097"/>
                  <a:pt x="55651" y="1181100"/>
                </a:cubicBezTo>
                <a:cubicBezTo>
                  <a:pt x="67625" y="1187087"/>
                  <a:pt x="81051" y="1189567"/>
                  <a:pt x="93751" y="1193800"/>
                </a:cubicBezTo>
                <a:lnTo>
                  <a:pt x="766851" y="1181100"/>
                </a:lnTo>
                <a:cubicBezTo>
                  <a:pt x="780229" y="1180622"/>
                  <a:pt x="792079" y="1172078"/>
                  <a:pt x="804951" y="1168400"/>
                </a:cubicBezTo>
                <a:cubicBezTo>
                  <a:pt x="821734" y="1163605"/>
                  <a:pt x="838818" y="1159933"/>
                  <a:pt x="855751" y="1155700"/>
                </a:cubicBezTo>
                <a:cubicBezTo>
                  <a:pt x="951403" y="1091932"/>
                  <a:pt x="829837" y="1166806"/>
                  <a:pt x="944651" y="1117600"/>
                </a:cubicBezTo>
                <a:cubicBezTo>
                  <a:pt x="958680" y="1111587"/>
                  <a:pt x="969099" y="1099026"/>
                  <a:pt x="982751" y="1092200"/>
                </a:cubicBezTo>
                <a:cubicBezTo>
                  <a:pt x="994725" y="1086213"/>
                  <a:pt x="1009149" y="1086001"/>
                  <a:pt x="1020851" y="1079500"/>
                </a:cubicBezTo>
                <a:cubicBezTo>
                  <a:pt x="1047536" y="1064675"/>
                  <a:pt x="1071651" y="1045633"/>
                  <a:pt x="1097051" y="1028700"/>
                </a:cubicBezTo>
                <a:lnTo>
                  <a:pt x="1173251" y="977900"/>
                </a:lnTo>
                <a:lnTo>
                  <a:pt x="1211351" y="952500"/>
                </a:lnTo>
                <a:cubicBezTo>
                  <a:pt x="1224051" y="944033"/>
                  <a:pt x="1234971" y="931927"/>
                  <a:pt x="1249451" y="927100"/>
                </a:cubicBezTo>
                <a:cubicBezTo>
                  <a:pt x="1354812" y="891980"/>
                  <a:pt x="1189074" y="950939"/>
                  <a:pt x="1363751" y="863600"/>
                </a:cubicBezTo>
                <a:cubicBezTo>
                  <a:pt x="1441855" y="824548"/>
                  <a:pt x="1398799" y="848702"/>
                  <a:pt x="1490751" y="787400"/>
                </a:cubicBezTo>
                <a:lnTo>
                  <a:pt x="1681251" y="660400"/>
                </a:lnTo>
                <a:lnTo>
                  <a:pt x="1757451" y="609600"/>
                </a:lnTo>
                <a:lnTo>
                  <a:pt x="1795551" y="584200"/>
                </a:lnTo>
                <a:cubicBezTo>
                  <a:pt x="1791318" y="491067"/>
                  <a:pt x="1790286" y="397733"/>
                  <a:pt x="1782851" y="304800"/>
                </a:cubicBezTo>
                <a:cubicBezTo>
                  <a:pt x="1781783" y="291456"/>
                  <a:pt x="1776138" y="278674"/>
                  <a:pt x="1770151" y="266700"/>
                </a:cubicBezTo>
                <a:cubicBezTo>
                  <a:pt x="1756810" y="240017"/>
                  <a:pt x="1729632" y="208374"/>
                  <a:pt x="1706651" y="190500"/>
                </a:cubicBezTo>
                <a:cubicBezTo>
                  <a:pt x="1682554" y="171758"/>
                  <a:pt x="1659411" y="149353"/>
                  <a:pt x="1630451" y="139700"/>
                </a:cubicBezTo>
                <a:lnTo>
                  <a:pt x="1554251" y="114300"/>
                </a:lnTo>
                <a:lnTo>
                  <a:pt x="1439951" y="76200"/>
                </a:lnTo>
                <a:cubicBezTo>
                  <a:pt x="1427251" y="71967"/>
                  <a:pt x="1412990" y="70926"/>
                  <a:pt x="1401851" y="63500"/>
                </a:cubicBezTo>
                <a:cubicBezTo>
                  <a:pt x="1389151" y="55033"/>
                  <a:pt x="1378043" y="43459"/>
                  <a:pt x="1363751" y="38100"/>
                </a:cubicBezTo>
                <a:cubicBezTo>
                  <a:pt x="1343540" y="30521"/>
                  <a:pt x="1321323" y="30083"/>
                  <a:pt x="1300251" y="25400"/>
                </a:cubicBezTo>
                <a:cubicBezTo>
                  <a:pt x="1192365" y="1425"/>
                  <a:pt x="1313650" y="20725"/>
                  <a:pt x="1147851" y="0"/>
                </a:cubicBezTo>
                <a:cubicBezTo>
                  <a:pt x="1071651" y="4233"/>
                  <a:pt x="995225" y="5464"/>
                  <a:pt x="919251" y="12700"/>
                </a:cubicBezTo>
                <a:cubicBezTo>
                  <a:pt x="905924" y="13969"/>
                  <a:pt x="894219" y="22496"/>
                  <a:pt x="881151" y="25400"/>
                </a:cubicBezTo>
                <a:cubicBezTo>
                  <a:pt x="856014" y="30986"/>
                  <a:pt x="830351" y="33867"/>
                  <a:pt x="804951" y="38100"/>
                </a:cubicBezTo>
                <a:lnTo>
                  <a:pt x="728751" y="88900"/>
                </a:lnTo>
                <a:lnTo>
                  <a:pt x="690651" y="114300"/>
                </a:lnTo>
                <a:cubicBezTo>
                  <a:pt x="662172" y="157018"/>
                  <a:pt x="649857" y="196658"/>
                  <a:pt x="601751" y="215900"/>
                </a:cubicBezTo>
                <a:cubicBezTo>
                  <a:pt x="593890" y="219044"/>
                  <a:pt x="591168" y="241300"/>
                  <a:pt x="576351" y="25400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33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ТПО. Стр. 25 № 4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C8B79F-416F-4854-88A7-8B5E5D280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8891" y="1523958"/>
            <a:ext cx="9330033" cy="47276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724570E-C668-4079-BCCD-A37BB114FA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36" t="15826" r="44559" b="5328"/>
          <a:stretch/>
        </p:blipFill>
        <p:spPr>
          <a:xfrm>
            <a:off x="6947477" y="2287846"/>
            <a:ext cx="3704494" cy="372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281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 урока: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A6779D-74C5-4F3F-A9E1-69D04E386B4C}"/>
              </a:ext>
            </a:extLst>
          </p:cNvPr>
          <p:cNvSpPr/>
          <p:nvPr/>
        </p:nvSpPr>
        <p:spPr>
          <a:xfrm>
            <a:off x="623453" y="1695796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Познакомиться с понятием множества, элемент множества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DD7C4DA-4DF9-4CE5-ABB5-EE52DF7EFCB7}"/>
              </a:ext>
            </a:extLst>
          </p:cNvPr>
          <p:cNvSpPr/>
          <p:nvPr/>
        </p:nvSpPr>
        <p:spPr>
          <a:xfrm>
            <a:off x="623453" y="3217630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Научиться различать множества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F4884DD-9304-4FF9-AA3D-08950E6BB8D6}"/>
              </a:ext>
            </a:extLst>
          </p:cNvPr>
          <p:cNvSpPr/>
          <p:nvPr/>
        </p:nvSpPr>
        <p:spPr>
          <a:xfrm>
            <a:off x="623453" y="4736391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Выделять из группы множеств отдельные предметы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24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B0F4FDA-EF0F-4DF0-A7E7-C4B307447A42}"/>
              </a:ext>
            </a:extLst>
          </p:cNvPr>
          <p:cNvSpPr/>
          <p:nvPr/>
        </p:nvSpPr>
        <p:spPr>
          <a:xfrm>
            <a:off x="3466378" y="-19714"/>
            <a:ext cx="5436524" cy="2387600"/>
          </a:xfrm>
          <a:prstGeom prst="rect">
            <a:avLst/>
          </a:prstGeom>
          <a:solidFill>
            <a:srgbClr val="3F252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8" descr="3d текстура - Дерево">
            <a:extLst>
              <a:ext uri="{FF2B5EF4-FFF2-40B4-BE49-F238E27FC236}">
                <a16:creationId xmlns:a16="http://schemas.microsoft.com/office/drawing/2014/main" id="{D18EDCD9-5D57-4325-9D85-B0F46E2C9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378" y="-19714"/>
            <a:ext cx="5436524" cy="2387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694636-FA8E-42F6-B208-AF8C0BC6AA99}"/>
              </a:ext>
            </a:extLst>
          </p:cNvPr>
          <p:cNvSpPr txBox="1"/>
          <p:nvPr/>
        </p:nvSpPr>
        <p:spPr>
          <a:xfrm>
            <a:off x="3488563" y="242352"/>
            <a:ext cx="54365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Лена собирается в школу, а Оля ходит в детский сад. </a:t>
            </a:r>
            <a:endParaRPr lang="en-US" sz="24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предметы берут девочки?</a:t>
            </a:r>
          </a:p>
          <a:p>
            <a:pPr algn="ctr"/>
            <a:r>
              <a:rPr lang="ru-RU" sz="24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 назвать их одним словом?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62C02D1-53C2-417C-88B1-BA77F4F87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43103" y1="80523" x2="40230" y2="76453"/>
                        <a14:backgroundMark x1="39655" y1="73547" x2="42529" y2="70349"/>
                        <a14:backgroundMark x1="37356" y1="86919" x2="39655" y2="84302"/>
                        <a14:backgroundMark x1="22414" y1="86337" x2="24138" y2="84884"/>
                        <a14:backgroundMark x1="55172" y1="86337" x2="55172" y2="863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2796142"/>
            <a:ext cx="2371887" cy="468924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1AD036D-10EA-4B5E-9549-1F81F73A64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backgroundMark x1="39865" y1="52083" x2="41216" y2="53571"/>
                        <a14:backgroundMark x1="62838" y1="74405" x2="62838" y2="74405"/>
                        <a14:backgroundMark x1="42568" y1="86310" x2="42568" y2="86310"/>
                        <a14:backgroundMark x1="75676" y1="86607" x2="75676" y2="866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927" y="2808378"/>
            <a:ext cx="2060112" cy="467701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3501871-E78F-4DA8-A290-47AEB8819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24545" y="2532919"/>
            <a:ext cx="7734300" cy="4210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2016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" y="460259"/>
            <a:ext cx="11094720" cy="2387600"/>
          </a:xfrm>
        </p:spPr>
        <p:txBody>
          <a:bodyPr>
            <a:normAutofit/>
          </a:bodyPr>
          <a:lstStyle/>
          <a:p>
            <a:r>
              <a:rPr lang="ru-RU" sz="72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Множество. </a:t>
            </a:r>
            <a:br>
              <a:rPr lang="ru-RU" sz="72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Элемент множества</a:t>
            </a:r>
          </a:p>
        </p:txBody>
      </p:sp>
      <p:sp>
        <p:nvSpPr>
          <p:cNvPr id="12" name="Заголовок 3">
            <a:extLst>
              <a:ext uri="{FF2B5EF4-FFF2-40B4-BE49-F238E27FC236}">
                <a16:creationId xmlns:a16="http://schemas.microsoft.com/office/drawing/2014/main" id="{CD4CA4BC-DC86-4E07-AE0C-1F517263B85A}"/>
              </a:ext>
            </a:extLst>
          </p:cNvPr>
          <p:cNvSpPr txBox="1">
            <a:spLocks/>
          </p:cNvSpPr>
          <p:nvPr/>
        </p:nvSpPr>
        <p:spPr>
          <a:xfrm>
            <a:off x="698248" y="3194222"/>
            <a:ext cx="1109472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Цель урока: узнать, что такое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FAC4972-DC42-4207-9FEF-1002E35E55A8}"/>
              </a:ext>
            </a:extLst>
          </p:cNvPr>
          <p:cNvSpPr/>
          <p:nvPr/>
        </p:nvSpPr>
        <p:spPr>
          <a:xfrm>
            <a:off x="698248" y="4563198"/>
            <a:ext cx="1116241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sz="6000" b="1" i="1" dirty="0">
                <a:ln>
                  <a:solidFill>
                    <a:schemeClr val="accent2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множество, элемент </a:t>
            </a:r>
          </a:p>
          <a:p>
            <a:r>
              <a:rPr lang="ru-RU" sz="6000" b="1" i="1" dirty="0">
                <a:ln>
                  <a:solidFill>
                    <a:schemeClr val="accent2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множества.</a:t>
            </a:r>
            <a:endParaRPr lang="ru-RU" sz="6000" i="1" dirty="0">
              <a:ln>
                <a:solidFill>
                  <a:schemeClr val="accent2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4583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 урока: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A6779D-74C5-4F3F-A9E1-69D04E386B4C}"/>
              </a:ext>
            </a:extLst>
          </p:cNvPr>
          <p:cNvSpPr/>
          <p:nvPr/>
        </p:nvSpPr>
        <p:spPr>
          <a:xfrm>
            <a:off x="623453" y="1695796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Познакомиться с понятием множества, элемент множества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DD7C4DA-4DF9-4CE5-ABB5-EE52DF7EFCB7}"/>
              </a:ext>
            </a:extLst>
          </p:cNvPr>
          <p:cNvSpPr/>
          <p:nvPr/>
        </p:nvSpPr>
        <p:spPr>
          <a:xfrm>
            <a:off x="623453" y="3217630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Научиться различать множества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F4884DD-9304-4FF9-AA3D-08950E6BB8D6}"/>
              </a:ext>
            </a:extLst>
          </p:cNvPr>
          <p:cNvSpPr/>
          <p:nvPr/>
        </p:nvSpPr>
        <p:spPr>
          <a:xfrm>
            <a:off x="623453" y="4736391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Выделять из группы множеств отдельные предметы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045DEBA-C99B-4A8F-9100-24F2DF03DB1C}"/>
              </a:ext>
            </a:extLst>
          </p:cNvPr>
          <p:cNvSpPr/>
          <p:nvPr/>
        </p:nvSpPr>
        <p:spPr>
          <a:xfrm>
            <a:off x="623453" y="2456713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Узнать правила построения пейзажа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CBE013C-D38B-421E-80B3-2E78A433787B}"/>
              </a:ext>
            </a:extLst>
          </p:cNvPr>
          <p:cNvSpPr/>
          <p:nvPr/>
        </p:nvSpPr>
        <p:spPr>
          <a:xfrm>
            <a:off x="623453" y="3987640"/>
            <a:ext cx="11019907" cy="748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Писать букву Б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-150554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Множество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943956-2DCF-4B63-BA51-5FEAB9083199}"/>
              </a:ext>
            </a:extLst>
          </p:cNvPr>
          <p:cNvSpPr txBox="1"/>
          <p:nvPr/>
        </p:nvSpPr>
        <p:spPr>
          <a:xfrm>
            <a:off x="548639" y="2864515"/>
            <a:ext cx="10945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это группа предметов, </a:t>
            </a:r>
          </a:p>
          <a:p>
            <a:pPr algn="ctr"/>
            <a:r>
              <a:rPr lang="ru-RU" sz="4800" b="1" u="sng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 которых есть общий признак.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13E42D-609C-4B44-9405-0236287FA1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877"/>
          <a:stretch/>
        </p:blipFill>
        <p:spPr>
          <a:xfrm>
            <a:off x="1995695" y="4565649"/>
            <a:ext cx="8200610" cy="1656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2061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430560"/>
            <a:ext cx="10945091" cy="2387600"/>
          </a:xfrm>
        </p:spPr>
        <p:txBody>
          <a:bodyPr>
            <a:normAutofit/>
          </a:bodyPr>
          <a:lstStyle/>
          <a:p>
            <a:r>
              <a:rPr lang="ru-RU" sz="80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Элемент множества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B3AEF6-835C-438D-8842-BE8ABA8D9A67}"/>
              </a:ext>
            </a:extLst>
          </p:cNvPr>
          <p:cNvSpPr txBox="1"/>
          <p:nvPr/>
        </p:nvSpPr>
        <p:spPr>
          <a:xfrm>
            <a:off x="548639" y="2864515"/>
            <a:ext cx="10945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Конкретный предмет из группы множества.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A88B8D0-9A03-45F8-AB61-727A94CD02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877"/>
          <a:stretch/>
        </p:blipFill>
        <p:spPr>
          <a:xfrm>
            <a:off x="1995695" y="4565649"/>
            <a:ext cx="8200610" cy="1656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281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135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Учебник. Стр. 32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069069-BC9C-44DB-BC0B-18C3A78D2A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41"/>
          <a:stretch/>
        </p:blipFill>
        <p:spPr>
          <a:xfrm>
            <a:off x="2556032" y="1546167"/>
            <a:ext cx="7079932" cy="47060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56584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135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Учебник. Стр. 33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392966-9737-4C3D-9CA2-252DA52D8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252" y="1368366"/>
            <a:ext cx="5991225" cy="4838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93974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Обои бумага, пергамент, скрапбукинг, текстура, свиток Full HD, HDTV, 1080p  16:9 бесплатно, заставка 1920x1080 - скачать картинки и фото">
            <a:extLst>
              <a:ext uri="{FF2B5EF4-FFF2-40B4-BE49-F238E27FC236}">
                <a16:creationId xmlns:a16="http://schemas.microsoft.com/office/drawing/2014/main" id="{ACD0B77D-21BD-4DA7-A3B7-F956A7026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52"/>
            <a:ext cx="12192000" cy="6902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3d текстура - Дерево">
            <a:extLst>
              <a:ext uri="{FF2B5EF4-FFF2-40B4-BE49-F238E27FC236}">
                <a16:creationId xmlns:a16="http://schemas.microsoft.com/office/drawing/2014/main" id="{AE5CF2FC-C712-4FB2-A9FB-0F0AB8287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507933" y="3035674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d текстура - Дерево">
            <a:extLst>
              <a:ext uri="{FF2B5EF4-FFF2-40B4-BE49-F238E27FC236}">
                <a16:creationId xmlns:a16="http://schemas.microsoft.com/office/drawing/2014/main" id="{285F823B-6E78-4C4B-882B-E4A8561B5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285058" y="3024302"/>
            <a:ext cx="6969124" cy="6982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3d текстура - Дерево">
            <a:extLst>
              <a:ext uri="{FF2B5EF4-FFF2-40B4-BE49-F238E27FC236}">
                <a16:creationId xmlns:a16="http://schemas.microsoft.com/office/drawing/2014/main" id="{D49DE389-680E-40F0-ACCC-09267D899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09" y="-99754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3d текстура - Дерево">
            <a:extLst>
              <a:ext uri="{FF2B5EF4-FFF2-40B4-BE49-F238E27FC236}">
                <a16:creationId xmlns:a16="http://schemas.microsoft.com/office/drawing/2014/main" id="{8252CED3-F697-452A-B47D-5F3BD2DD8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31" y="6412805"/>
            <a:ext cx="15517061" cy="5486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935807-3B44-4065-8D2A-8DE5CB7DE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453" y="-1019234"/>
            <a:ext cx="10945091" cy="2387600"/>
          </a:xfrm>
        </p:spPr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ТПО. Стр. 24 № 1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F901089-5A13-4366-B365-404B627C2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6915" y="1423468"/>
            <a:ext cx="6505575" cy="47434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id="{F2778F99-90C5-4271-93D1-1D86AC4C5A7C}"/>
              </a:ext>
            </a:extLst>
          </p:cNvPr>
          <p:cNvSpPr/>
          <p:nvPr/>
        </p:nvSpPr>
        <p:spPr>
          <a:xfrm>
            <a:off x="5225143" y="2391508"/>
            <a:ext cx="1306286" cy="1317951"/>
          </a:xfrm>
          <a:custGeom>
            <a:avLst/>
            <a:gdLst>
              <a:gd name="connsiteX0" fmla="*/ 1135464 w 1306286"/>
              <a:gd name="connsiteY0" fmla="*/ 160773 h 1317951"/>
              <a:gd name="connsiteX1" fmla="*/ 1085222 w 1306286"/>
              <a:gd name="connsiteY1" fmla="*/ 110532 h 1317951"/>
              <a:gd name="connsiteX2" fmla="*/ 1045028 w 1306286"/>
              <a:gd name="connsiteY2" fmla="*/ 20096 h 1317951"/>
              <a:gd name="connsiteX3" fmla="*/ 984738 w 1306286"/>
              <a:gd name="connsiteY3" fmla="*/ 0 h 1317951"/>
              <a:gd name="connsiteX4" fmla="*/ 602901 w 1306286"/>
              <a:gd name="connsiteY4" fmla="*/ 10048 h 1317951"/>
              <a:gd name="connsiteX5" fmla="*/ 512466 w 1306286"/>
              <a:gd name="connsiteY5" fmla="*/ 50241 h 1317951"/>
              <a:gd name="connsiteX6" fmla="*/ 482321 w 1306286"/>
              <a:gd name="connsiteY6" fmla="*/ 60290 h 1317951"/>
              <a:gd name="connsiteX7" fmla="*/ 422031 w 1306286"/>
              <a:gd name="connsiteY7" fmla="*/ 110532 h 1317951"/>
              <a:gd name="connsiteX8" fmla="*/ 381837 w 1306286"/>
              <a:gd name="connsiteY8" fmla="*/ 140677 h 1317951"/>
              <a:gd name="connsiteX9" fmla="*/ 341644 w 1306286"/>
              <a:gd name="connsiteY9" fmla="*/ 200967 h 1317951"/>
              <a:gd name="connsiteX10" fmla="*/ 321547 w 1306286"/>
              <a:gd name="connsiteY10" fmla="*/ 231112 h 1317951"/>
              <a:gd name="connsiteX11" fmla="*/ 291402 w 1306286"/>
              <a:gd name="connsiteY11" fmla="*/ 261257 h 1317951"/>
              <a:gd name="connsiteX12" fmla="*/ 251209 w 1306286"/>
              <a:gd name="connsiteY12" fmla="*/ 321547 h 1317951"/>
              <a:gd name="connsiteX13" fmla="*/ 200967 w 1306286"/>
              <a:gd name="connsiteY13" fmla="*/ 391885 h 1317951"/>
              <a:gd name="connsiteX14" fmla="*/ 170822 w 1306286"/>
              <a:gd name="connsiteY14" fmla="*/ 472272 h 1317951"/>
              <a:gd name="connsiteX15" fmla="*/ 150725 w 1306286"/>
              <a:gd name="connsiteY15" fmla="*/ 532562 h 1317951"/>
              <a:gd name="connsiteX16" fmla="*/ 70338 w 1306286"/>
              <a:gd name="connsiteY16" fmla="*/ 653143 h 1317951"/>
              <a:gd name="connsiteX17" fmla="*/ 50242 w 1306286"/>
              <a:gd name="connsiteY17" fmla="*/ 683288 h 1317951"/>
              <a:gd name="connsiteX18" fmla="*/ 20097 w 1306286"/>
              <a:gd name="connsiteY18" fmla="*/ 743578 h 1317951"/>
              <a:gd name="connsiteX19" fmla="*/ 10048 w 1306286"/>
              <a:gd name="connsiteY19" fmla="*/ 783771 h 1317951"/>
              <a:gd name="connsiteX20" fmla="*/ 0 w 1306286"/>
              <a:gd name="connsiteY20" fmla="*/ 813916 h 1317951"/>
              <a:gd name="connsiteX21" fmla="*/ 10048 w 1306286"/>
              <a:gd name="connsiteY21" fmla="*/ 974690 h 1317951"/>
              <a:gd name="connsiteX22" fmla="*/ 30145 w 1306286"/>
              <a:gd name="connsiteY22" fmla="*/ 1014883 h 1317951"/>
              <a:gd name="connsiteX23" fmla="*/ 60290 w 1306286"/>
              <a:gd name="connsiteY23" fmla="*/ 1075173 h 1317951"/>
              <a:gd name="connsiteX24" fmla="*/ 70338 w 1306286"/>
              <a:gd name="connsiteY24" fmla="*/ 1105318 h 1317951"/>
              <a:gd name="connsiteX25" fmla="*/ 130628 w 1306286"/>
              <a:gd name="connsiteY25" fmla="*/ 1145512 h 1317951"/>
              <a:gd name="connsiteX26" fmla="*/ 180870 w 1306286"/>
              <a:gd name="connsiteY26" fmla="*/ 1185705 h 1317951"/>
              <a:gd name="connsiteX27" fmla="*/ 241160 w 1306286"/>
              <a:gd name="connsiteY27" fmla="*/ 1225899 h 1317951"/>
              <a:gd name="connsiteX28" fmla="*/ 301450 w 1306286"/>
              <a:gd name="connsiteY28" fmla="*/ 1245995 h 1317951"/>
              <a:gd name="connsiteX29" fmla="*/ 331595 w 1306286"/>
              <a:gd name="connsiteY29" fmla="*/ 1256044 h 1317951"/>
              <a:gd name="connsiteX30" fmla="*/ 371789 w 1306286"/>
              <a:gd name="connsiteY30" fmla="*/ 1276140 h 1317951"/>
              <a:gd name="connsiteX31" fmla="*/ 432079 w 1306286"/>
              <a:gd name="connsiteY31" fmla="*/ 1296237 h 1317951"/>
              <a:gd name="connsiteX32" fmla="*/ 462224 w 1306286"/>
              <a:gd name="connsiteY32" fmla="*/ 1316334 h 1317951"/>
              <a:gd name="connsiteX33" fmla="*/ 773723 w 1306286"/>
              <a:gd name="connsiteY33" fmla="*/ 1296237 h 1317951"/>
              <a:gd name="connsiteX34" fmla="*/ 864158 w 1306286"/>
              <a:gd name="connsiteY34" fmla="*/ 1276140 h 1317951"/>
              <a:gd name="connsiteX35" fmla="*/ 894303 w 1306286"/>
              <a:gd name="connsiteY35" fmla="*/ 1266092 h 1317951"/>
              <a:gd name="connsiteX36" fmla="*/ 934497 w 1306286"/>
              <a:gd name="connsiteY36" fmla="*/ 1256044 h 1317951"/>
              <a:gd name="connsiteX37" fmla="*/ 964642 w 1306286"/>
              <a:gd name="connsiteY37" fmla="*/ 1235947 h 1317951"/>
              <a:gd name="connsiteX38" fmla="*/ 1024932 w 1306286"/>
              <a:gd name="connsiteY38" fmla="*/ 1205802 h 1317951"/>
              <a:gd name="connsiteX39" fmla="*/ 1075173 w 1306286"/>
              <a:gd name="connsiteY39" fmla="*/ 1145512 h 1317951"/>
              <a:gd name="connsiteX40" fmla="*/ 1135464 w 1306286"/>
              <a:gd name="connsiteY40" fmla="*/ 1085222 h 1317951"/>
              <a:gd name="connsiteX41" fmla="*/ 1185705 w 1306286"/>
              <a:gd name="connsiteY41" fmla="*/ 994787 h 1317951"/>
              <a:gd name="connsiteX42" fmla="*/ 1205802 w 1306286"/>
              <a:gd name="connsiteY42" fmla="*/ 954593 h 1317951"/>
              <a:gd name="connsiteX43" fmla="*/ 1245995 w 1306286"/>
              <a:gd name="connsiteY43" fmla="*/ 894303 h 1317951"/>
              <a:gd name="connsiteX44" fmla="*/ 1276141 w 1306286"/>
              <a:gd name="connsiteY44" fmla="*/ 813916 h 1317951"/>
              <a:gd name="connsiteX45" fmla="*/ 1306286 w 1306286"/>
              <a:gd name="connsiteY45" fmla="*/ 713433 h 1317951"/>
              <a:gd name="connsiteX46" fmla="*/ 1296237 w 1306286"/>
              <a:gd name="connsiteY46" fmla="*/ 371789 h 1317951"/>
              <a:gd name="connsiteX47" fmla="*/ 1286189 w 1306286"/>
              <a:gd name="connsiteY47" fmla="*/ 331595 h 1317951"/>
              <a:gd name="connsiteX48" fmla="*/ 1266092 w 1306286"/>
              <a:gd name="connsiteY48" fmla="*/ 301450 h 1317951"/>
              <a:gd name="connsiteX49" fmla="*/ 1256044 w 1306286"/>
              <a:gd name="connsiteY49" fmla="*/ 261257 h 1317951"/>
              <a:gd name="connsiteX50" fmla="*/ 1165609 w 1306286"/>
              <a:gd name="connsiteY50" fmla="*/ 211015 h 1317951"/>
              <a:gd name="connsiteX51" fmla="*/ 1135464 w 1306286"/>
              <a:gd name="connsiteY51" fmla="*/ 160773 h 131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306286" h="1317951">
                <a:moveTo>
                  <a:pt x="1135464" y="160773"/>
                </a:moveTo>
                <a:cubicBezTo>
                  <a:pt x="1122066" y="144026"/>
                  <a:pt x="1097937" y="130513"/>
                  <a:pt x="1085222" y="110532"/>
                </a:cubicBezTo>
                <a:cubicBezTo>
                  <a:pt x="1076855" y="97384"/>
                  <a:pt x="1068012" y="34461"/>
                  <a:pt x="1045028" y="20096"/>
                </a:cubicBezTo>
                <a:cubicBezTo>
                  <a:pt x="1027064" y="8869"/>
                  <a:pt x="984738" y="0"/>
                  <a:pt x="984738" y="0"/>
                </a:cubicBezTo>
                <a:cubicBezTo>
                  <a:pt x="857459" y="3349"/>
                  <a:pt x="729929" y="1387"/>
                  <a:pt x="602901" y="10048"/>
                </a:cubicBezTo>
                <a:cubicBezTo>
                  <a:pt x="542872" y="14141"/>
                  <a:pt x="553557" y="29695"/>
                  <a:pt x="512466" y="50241"/>
                </a:cubicBezTo>
                <a:cubicBezTo>
                  <a:pt x="502992" y="54978"/>
                  <a:pt x="491795" y="55553"/>
                  <a:pt x="482321" y="60290"/>
                </a:cubicBezTo>
                <a:cubicBezTo>
                  <a:pt x="446786" y="78058"/>
                  <a:pt x="453144" y="83864"/>
                  <a:pt x="422031" y="110532"/>
                </a:cubicBezTo>
                <a:cubicBezTo>
                  <a:pt x="409315" y="121431"/>
                  <a:pt x="395235" y="130629"/>
                  <a:pt x="381837" y="140677"/>
                </a:cubicBezTo>
                <a:lnTo>
                  <a:pt x="341644" y="200967"/>
                </a:lnTo>
                <a:cubicBezTo>
                  <a:pt x="334945" y="211015"/>
                  <a:pt x="330086" y="222573"/>
                  <a:pt x="321547" y="231112"/>
                </a:cubicBezTo>
                <a:cubicBezTo>
                  <a:pt x="311499" y="241160"/>
                  <a:pt x="300126" y="250040"/>
                  <a:pt x="291402" y="261257"/>
                </a:cubicBezTo>
                <a:cubicBezTo>
                  <a:pt x="276573" y="280322"/>
                  <a:pt x="268288" y="304468"/>
                  <a:pt x="251209" y="321547"/>
                </a:cubicBezTo>
                <a:cubicBezTo>
                  <a:pt x="210472" y="362284"/>
                  <a:pt x="227419" y="338982"/>
                  <a:pt x="200967" y="391885"/>
                </a:cubicBezTo>
                <a:cubicBezTo>
                  <a:pt x="179213" y="478905"/>
                  <a:pt x="205852" y="384700"/>
                  <a:pt x="170822" y="472272"/>
                </a:cubicBezTo>
                <a:cubicBezTo>
                  <a:pt x="162954" y="491941"/>
                  <a:pt x="162476" y="514936"/>
                  <a:pt x="150725" y="532562"/>
                </a:cubicBezTo>
                <a:lnTo>
                  <a:pt x="70338" y="653143"/>
                </a:lnTo>
                <a:cubicBezTo>
                  <a:pt x="63639" y="663191"/>
                  <a:pt x="54061" y="671831"/>
                  <a:pt x="50242" y="683288"/>
                </a:cubicBezTo>
                <a:cubicBezTo>
                  <a:pt x="36374" y="724890"/>
                  <a:pt x="46068" y="704620"/>
                  <a:pt x="20097" y="743578"/>
                </a:cubicBezTo>
                <a:cubicBezTo>
                  <a:pt x="16747" y="756976"/>
                  <a:pt x="13842" y="770492"/>
                  <a:pt x="10048" y="783771"/>
                </a:cubicBezTo>
                <a:cubicBezTo>
                  <a:pt x="7138" y="793955"/>
                  <a:pt x="0" y="803324"/>
                  <a:pt x="0" y="813916"/>
                </a:cubicBezTo>
                <a:cubicBezTo>
                  <a:pt x="0" y="867612"/>
                  <a:pt x="2083" y="921588"/>
                  <a:pt x="10048" y="974690"/>
                </a:cubicBezTo>
                <a:cubicBezTo>
                  <a:pt x="12270" y="989503"/>
                  <a:pt x="24244" y="1001115"/>
                  <a:pt x="30145" y="1014883"/>
                </a:cubicBezTo>
                <a:cubicBezTo>
                  <a:pt x="55107" y="1073127"/>
                  <a:pt x="21667" y="1017240"/>
                  <a:pt x="60290" y="1075173"/>
                </a:cubicBezTo>
                <a:cubicBezTo>
                  <a:pt x="63639" y="1085221"/>
                  <a:pt x="62848" y="1097828"/>
                  <a:pt x="70338" y="1105318"/>
                </a:cubicBezTo>
                <a:cubicBezTo>
                  <a:pt x="87417" y="1122397"/>
                  <a:pt x="130628" y="1145512"/>
                  <a:pt x="130628" y="1145512"/>
                </a:cubicBezTo>
                <a:cubicBezTo>
                  <a:pt x="167762" y="1201213"/>
                  <a:pt x="129478" y="1157154"/>
                  <a:pt x="180870" y="1185705"/>
                </a:cubicBezTo>
                <a:cubicBezTo>
                  <a:pt x="201984" y="1197435"/>
                  <a:pt x="218246" y="1218261"/>
                  <a:pt x="241160" y="1225899"/>
                </a:cubicBezTo>
                <a:lnTo>
                  <a:pt x="301450" y="1245995"/>
                </a:lnTo>
                <a:cubicBezTo>
                  <a:pt x="311498" y="1249344"/>
                  <a:pt x="322121" y="1251307"/>
                  <a:pt x="331595" y="1256044"/>
                </a:cubicBezTo>
                <a:cubicBezTo>
                  <a:pt x="344993" y="1262743"/>
                  <a:pt x="357881" y="1270577"/>
                  <a:pt x="371789" y="1276140"/>
                </a:cubicBezTo>
                <a:cubicBezTo>
                  <a:pt x="391458" y="1284007"/>
                  <a:pt x="432079" y="1296237"/>
                  <a:pt x="432079" y="1296237"/>
                </a:cubicBezTo>
                <a:cubicBezTo>
                  <a:pt x="442127" y="1302936"/>
                  <a:pt x="450156" y="1315887"/>
                  <a:pt x="462224" y="1316334"/>
                </a:cubicBezTo>
                <a:cubicBezTo>
                  <a:pt x="611180" y="1321851"/>
                  <a:pt x="657845" y="1312790"/>
                  <a:pt x="773723" y="1296237"/>
                </a:cubicBezTo>
                <a:cubicBezTo>
                  <a:pt x="841584" y="1273618"/>
                  <a:pt x="758051" y="1299720"/>
                  <a:pt x="864158" y="1276140"/>
                </a:cubicBezTo>
                <a:cubicBezTo>
                  <a:pt x="874498" y="1273842"/>
                  <a:pt x="884119" y="1269002"/>
                  <a:pt x="894303" y="1266092"/>
                </a:cubicBezTo>
                <a:cubicBezTo>
                  <a:pt x="907582" y="1262298"/>
                  <a:pt x="921099" y="1259393"/>
                  <a:pt x="934497" y="1256044"/>
                </a:cubicBezTo>
                <a:cubicBezTo>
                  <a:pt x="944545" y="1249345"/>
                  <a:pt x="953840" y="1241348"/>
                  <a:pt x="964642" y="1235947"/>
                </a:cubicBezTo>
                <a:cubicBezTo>
                  <a:pt x="1047846" y="1194345"/>
                  <a:pt x="938540" y="1263398"/>
                  <a:pt x="1024932" y="1205802"/>
                </a:cubicBezTo>
                <a:cubicBezTo>
                  <a:pt x="1074822" y="1130965"/>
                  <a:pt x="1010705" y="1222873"/>
                  <a:pt x="1075173" y="1145512"/>
                </a:cubicBezTo>
                <a:cubicBezTo>
                  <a:pt x="1124150" y="1086740"/>
                  <a:pt x="1058442" y="1142987"/>
                  <a:pt x="1135464" y="1085222"/>
                </a:cubicBezTo>
                <a:cubicBezTo>
                  <a:pt x="1163250" y="1001863"/>
                  <a:pt x="1116605" y="1132986"/>
                  <a:pt x="1185705" y="994787"/>
                </a:cubicBezTo>
                <a:cubicBezTo>
                  <a:pt x="1192404" y="981389"/>
                  <a:pt x="1198095" y="967438"/>
                  <a:pt x="1205802" y="954593"/>
                </a:cubicBezTo>
                <a:cubicBezTo>
                  <a:pt x="1218229" y="933882"/>
                  <a:pt x="1245995" y="894303"/>
                  <a:pt x="1245995" y="894303"/>
                </a:cubicBezTo>
                <a:cubicBezTo>
                  <a:pt x="1267754" y="807275"/>
                  <a:pt x="1241108" y="901501"/>
                  <a:pt x="1276141" y="813916"/>
                </a:cubicBezTo>
                <a:cubicBezTo>
                  <a:pt x="1292447" y="773151"/>
                  <a:pt x="1296417" y="752907"/>
                  <a:pt x="1306286" y="713433"/>
                </a:cubicBezTo>
                <a:cubicBezTo>
                  <a:pt x="1302936" y="599552"/>
                  <a:pt x="1302225" y="485562"/>
                  <a:pt x="1296237" y="371789"/>
                </a:cubicBezTo>
                <a:cubicBezTo>
                  <a:pt x="1295511" y="357998"/>
                  <a:pt x="1291629" y="344289"/>
                  <a:pt x="1286189" y="331595"/>
                </a:cubicBezTo>
                <a:cubicBezTo>
                  <a:pt x="1281432" y="320495"/>
                  <a:pt x="1272791" y="311498"/>
                  <a:pt x="1266092" y="301450"/>
                </a:cubicBezTo>
                <a:cubicBezTo>
                  <a:pt x="1262743" y="288052"/>
                  <a:pt x="1265138" y="271650"/>
                  <a:pt x="1256044" y="261257"/>
                </a:cubicBezTo>
                <a:cubicBezTo>
                  <a:pt x="1227589" y="228736"/>
                  <a:pt x="1200843" y="222759"/>
                  <a:pt x="1165609" y="211015"/>
                </a:cubicBezTo>
                <a:cubicBezTo>
                  <a:pt x="1132677" y="189060"/>
                  <a:pt x="1148862" y="177520"/>
                  <a:pt x="1135464" y="160773"/>
                </a:cubicBezTo>
                <a:close/>
              </a:path>
            </a:pathLst>
          </a:custGeom>
          <a:noFill/>
          <a:ln w="28575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2029DC60-F835-41BF-B4E4-D964F7701BF4}"/>
              </a:ext>
            </a:extLst>
          </p:cNvPr>
          <p:cNvSpPr/>
          <p:nvPr/>
        </p:nvSpPr>
        <p:spPr>
          <a:xfrm>
            <a:off x="5669861" y="3687745"/>
            <a:ext cx="1446125" cy="1386673"/>
          </a:xfrm>
          <a:custGeom>
            <a:avLst/>
            <a:gdLst>
              <a:gd name="connsiteX0" fmla="*/ 811326 w 1446125"/>
              <a:gd name="connsiteY0" fmla="*/ 140677 h 1386673"/>
              <a:gd name="connsiteX1" fmla="*/ 771132 w 1446125"/>
              <a:gd name="connsiteY1" fmla="*/ 30145 h 1386673"/>
              <a:gd name="connsiteX2" fmla="*/ 710842 w 1446125"/>
              <a:gd name="connsiteY2" fmla="*/ 10048 h 1386673"/>
              <a:gd name="connsiteX3" fmla="*/ 680697 w 1446125"/>
              <a:gd name="connsiteY3" fmla="*/ 0 h 1386673"/>
              <a:gd name="connsiteX4" fmla="*/ 519924 w 1446125"/>
              <a:gd name="connsiteY4" fmla="*/ 10048 h 1386673"/>
              <a:gd name="connsiteX5" fmla="*/ 459634 w 1446125"/>
              <a:gd name="connsiteY5" fmla="*/ 40193 h 1386673"/>
              <a:gd name="connsiteX6" fmla="*/ 429488 w 1446125"/>
              <a:gd name="connsiteY6" fmla="*/ 50242 h 1386673"/>
              <a:gd name="connsiteX7" fmla="*/ 399343 w 1446125"/>
              <a:gd name="connsiteY7" fmla="*/ 70339 h 1386673"/>
              <a:gd name="connsiteX8" fmla="*/ 369198 w 1446125"/>
              <a:gd name="connsiteY8" fmla="*/ 80387 h 1386673"/>
              <a:gd name="connsiteX9" fmla="*/ 298860 w 1446125"/>
              <a:gd name="connsiteY9" fmla="*/ 110532 h 1386673"/>
              <a:gd name="connsiteX10" fmla="*/ 238570 w 1446125"/>
              <a:gd name="connsiteY10" fmla="*/ 150725 h 1386673"/>
              <a:gd name="connsiteX11" fmla="*/ 208425 w 1446125"/>
              <a:gd name="connsiteY11" fmla="*/ 160774 h 1386673"/>
              <a:gd name="connsiteX12" fmla="*/ 117990 w 1446125"/>
              <a:gd name="connsiteY12" fmla="*/ 211015 h 1386673"/>
              <a:gd name="connsiteX13" fmla="*/ 57699 w 1446125"/>
              <a:gd name="connsiteY13" fmla="*/ 251209 h 1386673"/>
              <a:gd name="connsiteX14" fmla="*/ 17506 w 1446125"/>
              <a:gd name="connsiteY14" fmla="*/ 311499 h 1386673"/>
              <a:gd name="connsiteX15" fmla="*/ 17506 w 1446125"/>
              <a:gd name="connsiteY15" fmla="*/ 532563 h 1386673"/>
              <a:gd name="connsiteX16" fmla="*/ 27554 w 1446125"/>
              <a:gd name="connsiteY16" fmla="*/ 562708 h 1386673"/>
              <a:gd name="connsiteX17" fmla="*/ 47651 w 1446125"/>
              <a:gd name="connsiteY17" fmla="*/ 592853 h 1386673"/>
              <a:gd name="connsiteX18" fmla="*/ 67748 w 1446125"/>
              <a:gd name="connsiteY18" fmla="*/ 653143 h 1386673"/>
              <a:gd name="connsiteX19" fmla="*/ 77796 w 1446125"/>
              <a:gd name="connsiteY19" fmla="*/ 683288 h 1386673"/>
              <a:gd name="connsiteX20" fmla="*/ 128038 w 1446125"/>
              <a:gd name="connsiteY20" fmla="*/ 753626 h 1386673"/>
              <a:gd name="connsiteX21" fmla="*/ 158183 w 1446125"/>
              <a:gd name="connsiteY21" fmla="*/ 773723 h 1386673"/>
              <a:gd name="connsiteX22" fmla="*/ 178280 w 1446125"/>
              <a:gd name="connsiteY22" fmla="*/ 803868 h 1386673"/>
              <a:gd name="connsiteX23" fmla="*/ 278763 w 1446125"/>
              <a:gd name="connsiteY23" fmla="*/ 864158 h 1386673"/>
              <a:gd name="connsiteX24" fmla="*/ 308908 w 1446125"/>
              <a:gd name="connsiteY24" fmla="*/ 874207 h 1386673"/>
              <a:gd name="connsiteX25" fmla="*/ 379247 w 1446125"/>
              <a:gd name="connsiteY25" fmla="*/ 884255 h 1386673"/>
              <a:gd name="connsiteX26" fmla="*/ 469682 w 1446125"/>
              <a:gd name="connsiteY26" fmla="*/ 924448 h 1386673"/>
              <a:gd name="connsiteX27" fmla="*/ 519924 w 1446125"/>
              <a:gd name="connsiteY27" fmla="*/ 1014884 h 1386673"/>
              <a:gd name="connsiteX28" fmla="*/ 580214 w 1446125"/>
              <a:gd name="connsiteY28" fmla="*/ 1055077 h 1386673"/>
              <a:gd name="connsiteX29" fmla="*/ 600310 w 1446125"/>
              <a:gd name="connsiteY29" fmla="*/ 1085222 h 1386673"/>
              <a:gd name="connsiteX30" fmla="*/ 610359 w 1446125"/>
              <a:gd name="connsiteY30" fmla="*/ 1115367 h 1386673"/>
              <a:gd name="connsiteX31" fmla="*/ 640504 w 1446125"/>
              <a:gd name="connsiteY31" fmla="*/ 1145512 h 1386673"/>
              <a:gd name="connsiteX32" fmla="*/ 650552 w 1446125"/>
              <a:gd name="connsiteY32" fmla="*/ 1175657 h 1386673"/>
              <a:gd name="connsiteX33" fmla="*/ 720891 w 1446125"/>
              <a:gd name="connsiteY33" fmla="*/ 1266092 h 1386673"/>
              <a:gd name="connsiteX34" fmla="*/ 761084 w 1446125"/>
              <a:gd name="connsiteY34" fmla="*/ 1296237 h 1386673"/>
              <a:gd name="connsiteX35" fmla="*/ 821374 w 1446125"/>
              <a:gd name="connsiteY35" fmla="*/ 1336431 h 1386673"/>
              <a:gd name="connsiteX36" fmla="*/ 891713 w 1446125"/>
              <a:gd name="connsiteY36" fmla="*/ 1356528 h 1386673"/>
              <a:gd name="connsiteX37" fmla="*/ 921858 w 1446125"/>
              <a:gd name="connsiteY37" fmla="*/ 1376624 h 1386673"/>
              <a:gd name="connsiteX38" fmla="*/ 1002244 w 1446125"/>
              <a:gd name="connsiteY38" fmla="*/ 1386673 h 1386673"/>
              <a:gd name="connsiteX39" fmla="*/ 1414227 w 1446125"/>
              <a:gd name="connsiteY39" fmla="*/ 1376624 h 1386673"/>
              <a:gd name="connsiteX40" fmla="*/ 1444372 w 1446125"/>
              <a:gd name="connsiteY40" fmla="*/ 1346479 h 1386673"/>
              <a:gd name="connsiteX41" fmla="*/ 1434324 w 1446125"/>
              <a:gd name="connsiteY41" fmla="*/ 1105319 h 1386673"/>
              <a:gd name="connsiteX42" fmla="*/ 1404179 w 1446125"/>
              <a:gd name="connsiteY42" fmla="*/ 1004835 h 1386673"/>
              <a:gd name="connsiteX43" fmla="*/ 1384082 w 1446125"/>
              <a:gd name="connsiteY43" fmla="*/ 904352 h 1386673"/>
              <a:gd name="connsiteX44" fmla="*/ 1343888 w 1446125"/>
              <a:gd name="connsiteY44" fmla="*/ 803868 h 1386673"/>
              <a:gd name="connsiteX45" fmla="*/ 1333840 w 1446125"/>
              <a:gd name="connsiteY45" fmla="*/ 763675 h 1386673"/>
              <a:gd name="connsiteX46" fmla="*/ 1293647 w 1446125"/>
              <a:gd name="connsiteY46" fmla="*/ 693336 h 1386673"/>
              <a:gd name="connsiteX47" fmla="*/ 1283598 w 1446125"/>
              <a:gd name="connsiteY47" fmla="*/ 653143 h 1386673"/>
              <a:gd name="connsiteX48" fmla="*/ 1253453 w 1446125"/>
              <a:gd name="connsiteY48" fmla="*/ 612950 h 1386673"/>
              <a:gd name="connsiteX49" fmla="*/ 1233357 w 1446125"/>
              <a:gd name="connsiteY49" fmla="*/ 582804 h 1386673"/>
              <a:gd name="connsiteX50" fmla="*/ 1213260 w 1446125"/>
              <a:gd name="connsiteY50" fmla="*/ 542611 h 1386673"/>
              <a:gd name="connsiteX51" fmla="*/ 1152970 w 1446125"/>
              <a:gd name="connsiteY51" fmla="*/ 482321 h 1386673"/>
              <a:gd name="connsiteX52" fmla="*/ 1112776 w 1446125"/>
              <a:gd name="connsiteY52" fmla="*/ 422031 h 1386673"/>
              <a:gd name="connsiteX53" fmla="*/ 1092680 w 1446125"/>
              <a:gd name="connsiteY53" fmla="*/ 391886 h 1386673"/>
              <a:gd name="connsiteX54" fmla="*/ 1052486 w 1446125"/>
              <a:gd name="connsiteY54" fmla="*/ 321547 h 1386673"/>
              <a:gd name="connsiteX55" fmla="*/ 1012293 w 1446125"/>
              <a:gd name="connsiteY55" fmla="*/ 251209 h 1386673"/>
              <a:gd name="connsiteX56" fmla="*/ 982148 w 1446125"/>
              <a:gd name="connsiteY56" fmla="*/ 221064 h 1386673"/>
              <a:gd name="connsiteX57" fmla="*/ 972099 w 1446125"/>
              <a:gd name="connsiteY57" fmla="*/ 180870 h 1386673"/>
              <a:gd name="connsiteX58" fmla="*/ 931906 w 1446125"/>
              <a:gd name="connsiteY58" fmla="*/ 170822 h 1386673"/>
              <a:gd name="connsiteX59" fmla="*/ 871616 w 1446125"/>
              <a:gd name="connsiteY59" fmla="*/ 150725 h 1386673"/>
              <a:gd name="connsiteX60" fmla="*/ 821374 w 1446125"/>
              <a:gd name="connsiteY60" fmla="*/ 140677 h 1386673"/>
              <a:gd name="connsiteX61" fmla="*/ 811326 w 1446125"/>
              <a:gd name="connsiteY61" fmla="*/ 140677 h 138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46125" h="1386673">
                <a:moveTo>
                  <a:pt x="811326" y="140677"/>
                </a:moveTo>
                <a:cubicBezTo>
                  <a:pt x="802952" y="122255"/>
                  <a:pt x="817432" y="55867"/>
                  <a:pt x="771132" y="30145"/>
                </a:cubicBezTo>
                <a:cubicBezTo>
                  <a:pt x="752614" y="19857"/>
                  <a:pt x="730939" y="16747"/>
                  <a:pt x="710842" y="10048"/>
                </a:cubicBezTo>
                <a:lnTo>
                  <a:pt x="680697" y="0"/>
                </a:lnTo>
                <a:cubicBezTo>
                  <a:pt x="627106" y="3349"/>
                  <a:pt x="573325" y="4427"/>
                  <a:pt x="519924" y="10048"/>
                </a:cubicBezTo>
                <a:cubicBezTo>
                  <a:pt x="487935" y="13415"/>
                  <a:pt x="487632" y="26194"/>
                  <a:pt x="459634" y="40193"/>
                </a:cubicBezTo>
                <a:cubicBezTo>
                  <a:pt x="450160" y="44930"/>
                  <a:pt x="438962" y="45505"/>
                  <a:pt x="429488" y="50242"/>
                </a:cubicBezTo>
                <a:cubicBezTo>
                  <a:pt x="418686" y="55643"/>
                  <a:pt x="410145" y="64938"/>
                  <a:pt x="399343" y="70339"/>
                </a:cubicBezTo>
                <a:cubicBezTo>
                  <a:pt x="389869" y="75076"/>
                  <a:pt x="378933" y="76215"/>
                  <a:pt x="369198" y="80387"/>
                </a:cubicBezTo>
                <a:cubicBezTo>
                  <a:pt x="282281" y="117637"/>
                  <a:pt x="369555" y="86968"/>
                  <a:pt x="298860" y="110532"/>
                </a:cubicBezTo>
                <a:cubicBezTo>
                  <a:pt x="278763" y="123930"/>
                  <a:pt x="261484" y="143087"/>
                  <a:pt x="238570" y="150725"/>
                </a:cubicBezTo>
                <a:cubicBezTo>
                  <a:pt x="228522" y="154075"/>
                  <a:pt x="217684" y="155630"/>
                  <a:pt x="208425" y="160774"/>
                </a:cubicBezTo>
                <a:cubicBezTo>
                  <a:pt x="104776" y="218357"/>
                  <a:pt x="186198" y="188280"/>
                  <a:pt x="117990" y="211015"/>
                </a:cubicBezTo>
                <a:cubicBezTo>
                  <a:pt x="97893" y="224413"/>
                  <a:pt x="71097" y="231112"/>
                  <a:pt x="57699" y="251209"/>
                </a:cubicBezTo>
                <a:lnTo>
                  <a:pt x="17506" y="311499"/>
                </a:lnTo>
                <a:cubicBezTo>
                  <a:pt x="-11687" y="399080"/>
                  <a:pt x="842" y="349247"/>
                  <a:pt x="17506" y="532563"/>
                </a:cubicBezTo>
                <a:cubicBezTo>
                  <a:pt x="18465" y="543111"/>
                  <a:pt x="22817" y="553234"/>
                  <a:pt x="27554" y="562708"/>
                </a:cubicBezTo>
                <a:cubicBezTo>
                  <a:pt x="32955" y="573510"/>
                  <a:pt x="40952" y="582805"/>
                  <a:pt x="47651" y="592853"/>
                </a:cubicBezTo>
                <a:lnTo>
                  <a:pt x="67748" y="653143"/>
                </a:lnTo>
                <a:cubicBezTo>
                  <a:pt x="71097" y="663191"/>
                  <a:pt x="71921" y="674475"/>
                  <a:pt x="77796" y="683288"/>
                </a:cubicBezTo>
                <a:cubicBezTo>
                  <a:pt x="89207" y="700404"/>
                  <a:pt x="115575" y="741163"/>
                  <a:pt x="128038" y="753626"/>
                </a:cubicBezTo>
                <a:cubicBezTo>
                  <a:pt x="136577" y="762165"/>
                  <a:pt x="148135" y="767024"/>
                  <a:pt x="158183" y="773723"/>
                </a:cubicBezTo>
                <a:cubicBezTo>
                  <a:pt x="164882" y="783771"/>
                  <a:pt x="169191" y="795915"/>
                  <a:pt x="178280" y="803868"/>
                </a:cubicBezTo>
                <a:cubicBezTo>
                  <a:pt x="201143" y="823873"/>
                  <a:pt x="247907" y="850934"/>
                  <a:pt x="278763" y="864158"/>
                </a:cubicBezTo>
                <a:cubicBezTo>
                  <a:pt x="288499" y="868330"/>
                  <a:pt x="298522" y="872130"/>
                  <a:pt x="308908" y="874207"/>
                </a:cubicBezTo>
                <a:cubicBezTo>
                  <a:pt x="332132" y="878852"/>
                  <a:pt x="355801" y="880906"/>
                  <a:pt x="379247" y="884255"/>
                </a:cubicBezTo>
                <a:cubicBezTo>
                  <a:pt x="450994" y="908171"/>
                  <a:pt x="421911" y="892602"/>
                  <a:pt x="469682" y="924448"/>
                </a:cubicBezTo>
                <a:cubicBezTo>
                  <a:pt x="487546" y="978039"/>
                  <a:pt x="479312" y="983297"/>
                  <a:pt x="519924" y="1014884"/>
                </a:cubicBezTo>
                <a:cubicBezTo>
                  <a:pt x="538989" y="1029713"/>
                  <a:pt x="580214" y="1055077"/>
                  <a:pt x="580214" y="1055077"/>
                </a:cubicBezTo>
                <a:cubicBezTo>
                  <a:pt x="586913" y="1065125"/>
                  <a:pt x="594909" y="1074420"/>
                  <a:pt x="600310" y="1085222"/>
                </a:cubicBezTo>
                <a:cubicBezTo>
                  <a:pt x="605047" y="1094696"/>
                  <a:pt x="604484" y="1106554"/>
                  <a:pt x="610359" y="1115367"/>
                </a:cubicBezTo>
                <a:cubicBezTo>
                  <a:pt x="618242" y="1127191"/>
                  <a:pt x="630456" y="1135464"/>
                  <a:pt x="640504" y="1145512"/>
                </a:cubicBezTo>
                <a:cubicBezTo>
                  <a:pt x="643853" y="1155560"/>
                  <a:pt x="645408" y="1166398"/>
                  <a:pt x="650552" y="1175657"/>
                </a:cubicBezTo>
                <a:cubicBezTo>
                  <a:pt x="671169" y="1212768"/>
                  <a:pt x="689823" y="1239462"/>
                  <a:pt x="720891" y="1266092"/>
                </a:cubicBezTo>
                <a:cubicBezTo>
                  <a:pt x="733606" y="1276991"/>
                  <a:pt x="747364" y="1286633"/>
                  <a:pt x="761084" y="1296237"/>
                </a:cubicBezTo>
                <a:cubicBezTo>
                  <a:pt x="780871" y="1310088"/>
                  <a:pt x="797942" y="1330573"/>
                  <a:pt x="821374" y="1336431"/>
                </a:cubicBezTo>
                <a:cubicBezTo>
                  <a:pt x="834259" y="1339652"/>
                  <a:pt x="877292" y="1349318"/>
                  <a:pt x="891713" y="1356528"/>
                </a:cubicBezTo>
                <a:cubicBezTo>
                  <a:pt x="902515" y="1361929"/>
                  <a:pt x="910207" y="1373446"/>
                  <a:pt x="921858" y="1376624"/>
                </a:cubicBezTo>
                <a:cubicBezTo>
                  <a:pt x="947910" y="1383729"/>
                  <a:pt x="975449" y="1383323"/>
                  <a:pt x="1002244" y="1386673"/>
                </a:cubicBezTo>
                <a:cubicBezTo>
                  <a:pt x="1139572" y="1383323"/>
                  <a:pt x="1277423" y="1389061"/>
                  <a:pt x="1414227" y="1376624"/>
                </a:cubicBezTo>
                <a:cubicBezTo>
                  <a:pt x="1428379" y="1375337"/>
                  <a:pt x="1443322" y="1360651"/>
                  <a:pt x="1444372" y="1346479"/>
                </a:cubicBezTo>
                <a:cubicBezTo>
                  <a:pt x="1450316" y="1266242"/>
                  <a:pt x="1439676" y="1185597"/>
                  <a:pt x="1434324" y="1105319"/>
                </a:cubicBezTo>
                <a:cubicBezTo>
                  <a:pt x="1430475" y="1047579"/>
                  <a:pt x="1427017" y="1050514"/>
                  <a:pt x="1404179" y="1004835"/>
                </a:cubicBezTo>
                <a:cubicBezTo>
                  <a:pt x="1397480" y="971341"/>
                  <a:pt x="1394884" y="936757"/>
                  <a:pt x="1384082" y="904352"/>
                </a:cubicBezTo>
                <a:cubicBezTo>
                  <a:pt x="1359248" y="829851"/>
                  <a:pt x="1373459" y="863009"/>
                  <a:pt x="1343888" y="803868"/>
                </a:cubicBezTo>
                <a:cubicBezTo>
                  <a:pt x="1340539" y="790470"/>
                  <a:pt x="1338689" y="776606"/>
                  <a:pt x="1333840" y="763675"/>
                </a:cubicBezTo>
                <a:cubicBezTo>
                  <a:pt x="1322913" y="734537"/>
                  <a:pt x="1310305" y="718324"/>
                  <a:pt x="1293647" y="693336"/>
                </a:cubicBezTo>
                <a:cubicBezTo>
                  <a:pt x="1290297" y="679938"/>
                  <a:pt x="1289774" y="665495"/>
                  <a:pt x="1283598" y="653143"/>
                </a:cubicBezTo>
                <a:cubicBezTo>
                  <a:pt x="1276108" y="638164"/>
                  <a:pt x="1263187" y="626578"/>
                  <a:pt x="1253453" y="612950"/>
                </a:cubicBezTo>
                <a:cubicBezTo>
                  <a:pt x="1246434" y="603123"/>
                  <a:pt x="1239349" y="593290"/>
                  <a:pt x="1233357" y="582804"/>
                </a:cubicBezTo>
                <a:cubicBezTo>
                  <a:pt x="1225925" y="569798"/>
                  <a:pt x="1222617" y="554308"/>
                  <a:pt x="1213260" y="542611"/>
                </a:cubicBezTo>
                <a:cubicBezTo>
                  <a:pt x="1195505" y="520418"/>
                  <a:pt x="1168735" y="505969"/>
                  <a:pt x="1152970" y="482321"/>
                </a:cubicBezTo>
                <a:lnTo>
                  <a:pt x="1112776" y="422031"/>
                </a:lnTo>
                <a:cubicBezTo>
                  <a:pt x="1106077" y="411983"/>
                  <a:pt x="1098081" y="402688"/>
                  <a:pt x="1092680" y="391886"/>
                </a:cubicBezTo>
                <a:cubicBezTo>
                  <a:pt x="1031943" y="270412"/>
                  <a:pt x="1109303" y="420976"/>
                  <a:pt x="1052486" y="321547"/>
                </a:cubicBezTo>
                <a:cubicBezTo>
                  <a:pt x="1034614" y="290271"/>
                  <a:pt x="1034551" y="277919"/>
                  <a:pt x="1012293" y="251209"/>
                </a:cubicBezTo>
                <a:cubicBezTo>
                  <a:pt x="1003196" y="240292"/>
                  <a:pt x="992196" y="231112"/>
                  <a:pt x="982148" y="221064"/>
                </a:cubicBezTo>
                <a:cubicBezTo>
                  <a:pt x="978798" y="207666"/>
                  <a:pt x="981864" y="190635"/>
                  <a:pt x="972099" y="180870"/>
                </a:cubicBezTo>
                <a:cubicBezTo>
                  <a:pt x="962334" y="171105"/>
                  <a:pt x="945134" y="174790"/>
                  <a:pt x="931906" y="170822"/>
                </a:cubicBezTo>
                <a:cubicBezTo>
                  <a:pt x="911616" y="164735"/>
                  <a:pt x="892388" y="154879"/>
                  <a:pt x="871616" y="150725"/>
                </a:cubicBezTo>
                <a:cubicBezTo>
                  <a:pt x="854869" y="147376"/>
                  <a:pt x="837943" y="144819"/>
                  <a:pt x="821374" y="140677"/>
                </a:cubicBezTo>
                <a:cubicBezTo>
                  <a:pt x="811098" y="138108"/>
                  <a:pt x="819700" y="159099"/>
                  <a:pt x="811326" y="140677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F37218B6-1E46-47B4-BABD-4F7B50B99571}"/>
              </a:ext>
            </a:extLst>
          </p:cNvPr>
          <p:cNvSpPr/>
          <p:nvPr/>
        </p:nvSpPr>
        <p:spPr>
          <a:xfrm>
            <a:off x="4360985" y="2410456"/>
            <a:ext cx="1095270" cy="1136612"/>
          </a:xfrm>
          <a:custGeom>
            <a:avLst/>
            <a:gdLst>
              <a:gd name="connsiteX0" fmla="*/ 1055077 w 1095270"/>
              <a:gd name="connsiteY0" fmla="*/ 212164 h 1136612"/>
              <a:gd name="connsiteX1" fmla="*/ 944545 w 1095270"/>
              <a:gd name="connsiteY1" fmla="*/ 121729 h 1136612"/>
              <a:gd name="connsiteX2" fmla="*/ 904351 w 1095270"/>
              <a:gd name="connsiteY2" fmla="*/ 81535 h 1136612"/>
              <a:gd name="connsiteX3" fmla="*/ 854110 w 1095270"/>
              <a:gd name="connsiteY3" fmla="*/ 61439 h 1136612"/>
              <a:gd name="connsiteX4" fmla="*/ 783771 w 1095270"/>
              <a:gd name="connsiteY4" fmla="*/ 21245 h 1136612"/>
              <a:gd name="connsiteX5" fmla="*/ 723481 w 1095270"/>
              <a:gd name="connsiteY5" fmla="*/ 1148 h 1136612"/>
              <a:gd name="connsiteX6" fmla="*/ 361740 w 1095270"/>
              <a:gd name="connsiteY6" fmla="*/ 21245 h 1136612"/>
              <a:gd name="connsiteX7" fmla="*/ 331595 w 1095270"/>
              <a:gd name="connsiteY7" fmla="*/ 31293 h 1136612"/>
              <a:gd name="connsiteX8" fmla="*/ 251208 w 1095270"/>
              <a:gd name="connsiteY8" fmla="*/ 61439 h 1136612"/>
              <a:gd name="connsiteX9" fmla="*/ 160773 w 1095270"/>
              <a:gd name="connsiteY9" fmla="*/ 91584 h 1136612"/>
              <a:gd name="connsiteX10" fmla="*/ 130628 w 1095270"/>
              <a:gd name="connsiteY10" fmla="*/ 111680 h 1136612"/>
              <a:gd name="connsiteX11" fmla="*/ 100483 w 1095270"/>
              <a:gd name="connsiteY11" fmla="*/ 171970 h 1136612"/>
              <a:gd name="connsiteX12" fmla="*/ 90435 w 1095270"/>
              <a:gd name="connsiteY12" fmla="*/ 272454 h 1136612"/>
              <a:gd name="connsiteX13" fmla="*/ 60290 w 1095270"/>
              <a:gd name="connsiteY13" fmla="*/ 393034 h 1136612"/>
              <a:gd name="connsiteX14" fmla="*/ 40193 w 1095270"/>
              <a:gd name="connsiteY14" fmla="*/ 473421 h 1136612"/>
              <a:gd name="connsiteX15" fmla="*/ 20096 w 1095270"/>
              <a:gd name="connsiteY15" fmla="*/ 513614 h 1136612"/>
              <a:gd name="connsiteX16" fmla="*/ 10048 w 1095270"/>
              <a:gd name="connsiteY16" fmla="*/ 594001 h 1136612"/>
              <a:gd name="connsiteX17" fmla="*/ 0 w 1095270"/>
              <a:gd name="connsiteY17" fmla="*/ 624146 h 1136612"/>
              <a:gd name="connsiteX18" fmla="*/ 10048 w 1095270"/>
              <a:gd name="connsiteY18" fmla="*/ 784920 h 1136612"/>
              <a:gd name="connsiteX19" fmla="*/ 50241 w 1095270"/>
              <a:gd name="connsiteY19" fmla="*/ 845210 h 1136612"/>
              <a:gd name="connsiteX20" fmla="*/ 90435 w 1095270"/>
              <a:gd name="connsiteY20" fmla="*/ 905500 h 1136612"/>
              <a:gd name="connsiteX21" fmla="*/ 120580 w 1095270"/>
              <a:gd name="connsiteY21" fmla="*/ 945693 h 1136612"/>
              <a:gd name="connsiteX22" fmla="*/ 140677 w 1095270"/>
              <a:gd name="connsiteY22" fmla="*/ 975839 h 1136612"/>
              <a:gd name="connsiteX23" fmla="*/ 170822 w 1095270"/>
              <a:gd name="connsiteY23" fmla="*/ 1005984 h 1136612"/>
              <a:gd name="connsiteX24" fmla="*/ 190918 w 1095270"/>
              <a:gd name="connsiteY24" fmla="*/ 1036129 h 1136612"/>
              <a:gd name="connsiteX25" fmla="*/ 231112 w 1095270"/>
              <a:gd name="connsiteY25" fmla="*/ 1056225 h 1136612"/>
              <a:gd name="connsiteX26" fmla="*/ 261257 w 1095270"/>
              <a:gd name="connsiteY26" fmla="*/ 1076322 h 1136612"/>
              <a:gd name="connsiteX27" fmla="*/ 301450 w 1095270"/>
              <a:gd name="connsiteY27" fmla="*/ 1096419 h 1136612"/>
              <a:gd name="connsiteX28" fmla="*/ 361740 w 1095270"/>
              <a:gd name="connsiteY28" fmla="*/ 1136612 h 1136612"/>
              <a:gd name="connsiteX29" fmla="*/ 713433 w 1095270"/>
              <a:gd name="connsiteY29" fmla="*/ 1126564 h 1136612"/>
              <a:gd name="connsiteX30" fmla="*/ 773723 w 1095270"/>
              <a:gd name="connsiteY30" fmla="*/ 1116515 h 1136612"/>
              <a:gd name="connsiteX31" fmla="*/ 844061 w 1095270"/>
              <a:gd name="connsiteY31" fmla="*/ 1086370 h 1136612"/>
              <a:gd name="connsiteX32" fmla="*/ 904351 w 1095270"/>
              <a:gd name="connsiteY32" fmla="*/ 1016032 h 1136612"/>
              <a:gd name="connsiteX33" fmla="*/ 924448 w 1095270"/>
              <a:gd name="connsiteY33" fmla="*/ 985887 h 1136612"/>
              <a:gd name="connsiteX34" fmla="*/ 964641 w 1095270"/>
              <a:gd name="connsiteY34" fmla="*/ 905500 h 1136612"/>
              <a:gd name="connsiteX35" fmla="*/ 974690 w 1095270"/>
              <a:gd name="connsiteY35" fmla="*/ 875355 h 1136612"/>
              <a:gd name="connsiteX36" fmla="*/ 1034980 w 1095270"/>
              <a:gd name="connsiteY36" fmla="*/ 764823 h 1136612"/>
              <a:gd name="connsiteX37" fmla="*/ 1055077 w 1095270"/>
              <a:gd name="connsiteY37" fmla="*/ 694485 h 1136612"/>
              <a:gd name="connsiteX38" fmla="*/ 1075173 w 1095270"/>
              <a:gd name="connsiteY38" fmla="*/ 634195 h 1136612"/>
              <a:gd name="connsiteX39" fmla="*/ 1095270 w 1095270"/>
              <a:gd name="connsiteY39" fmla="*/ 563856 h 1136612"/>
              <a:gd name="connsiteX40" fmla="*/ 1085222 w 1095270"/>
              <a:gd name="connsiteY40" fmla="*/ 292551 h 1136612"/>
              <a:gd name="connsiteX41" fmla="*/ 1075173 w 1095270"/>
              <a:gd name="connsiteY41" fmla="*/ 262406 h 1136612"/>
              <a:gd name="connsiteX42" fmla="*/ 1055077 w 1095270"/>
              <a:gd name="connsiteY42" fmla="*/ 212164 h 113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95270" h="1136612">
                <a:moveTo>
                  <a:pt x="1055077" y="212164"/>
                </a:moveTo>
                <a:cubicBezTo>
                  <a:pt x="1033306" y="188718"/>
                  <a:pt x="978207" y="155391"/>
                  <a:pt x="944545" y="121729"/>
                </a:cubicBezTo>
                <a:cubicBezTo>
                  <a:pt x="931147" y="108331"/>
                  <a:pt x="920116" y="92045"/>
                  <a:pt x="904351" y="81535"/>
                </a:cubicBezTo>
                <a:cubicBezTo>
                  <a:pt x="889343" y="71530"/>
                  <a:pt x="870857" y="68138"/>
                  <a:pt x="854110" y="61439"/>
                </a:cubicBezTo>
                <a:cubicBezTo>
                  <a:pt x="810231" y="17560"/>
                  <a:pt x="841607" y="38596"/>
                  <a:pt x="783771" y="21245"/>
                </a:cubicBezTo>
                <a:cubicBezTo>
                  <a:pt x="763481" y="15158"/>
                  <a:pt x="723481" y="1148"/>
                  <a:pt x="723481" y="1148"/>
                </a:cubicBezTo>
                <a:cubicBezTo>
                  <a:pt x="545319" y="6716"/>
                  <a:pt x="485724" y="-14177"/>
                  <a:pt x="361740" y="21245"/>
                </a:cubicBezTo>
                <a:cubicBezTo>
                  <a:pt x="351556" y="24155"/>
                  <a:pt x="341643" y="27944"/>
                  <a:pt x="331595" y="31293"/>
                </a:cubicBezTo>
                <a:cubicBezTo>
                  <a:pt x="269682" y="72569"/>
                  <a:pt x="338123" y="32467"/>
                  <a:pt x="251208" y="61439"/>
                </a:cubicBezTo>
                <a:cubicBezTo>
                  <a:pt x="126402" y="103041"/>
                  <a:pt x="304762" y="62785"/>
                  <a:pt x="160773" y="91584"/>
                </a:cubicBezTo>
                <a:cubicBezTo>
                  <a:pt x="150725" y="98283"/>
                  <a:pt x="139167" y="103141"/>
                  <a:pt x="130628" y="111680"/>
                </a:cubicBezTo>
                <a:cubicBezTo>
                  <a:pt x="111148" y="131159"/>
                  <a:pt x="108655" y="147452"/>
                  <a:pt x="100483" y="171970"/>
                </a:cubicBezTo>
                <a:cubicBezTo>
                  <a:pt x="97134" y="205465"/>
                  <a:pt x="95969" y="239250"/>
                  <a:pt x="90435" y="272454"/>
                </a:cubicBezTo>
                <a:cubicBezTo>
                  <a:pt x="80398" y="332675"/>
                  <a:pt x="70332" y="342827"/>
                  <a:pt x="60290" y="393034"/>
                </a:cubicBezTo>
                <a:cubicBezTo>
                  <a:pt x="54393" y="422517"/>
                  <a:pt x="51778" y="446388"/>
                  <a:pt x="40193" y="473421"/>
                </a:cubicBezTo>
                <a:cubicBezTo>
                  <a:pt x="34292" y="487189"/>
                  <a:pt x="26795" y="500216"/>
                  <a:pt x="20096" y="513614"/>
                </a:cubicBezTo>
                <a:cubicBezTo>
                  <a:pt x="16747" y="540410"/>
                  <a:pt x="14878" y="567432"/>
                  <a:pt x="10048" y="594001"/>
                </a:cubicBezTo>
                <a:cubicBezTo>
                  <a:pt x="8153" y="604422"/>
                  <a:pt x="0" y="613554"/>
                  <a:pt x="0" y="624146"/>
                </a:cubicBezTo>
                <a:cubicBezTo>
                  <a:pt x="0" y="677842"/>
                  <a:pt x="4705" y="731491"/>
                  <a:pt x="10048" y="784920"/>
                </a:cubicBezTo>
                <a:cubicBezTo>
                  <a:pt x="14683" y="831267"/>
                  <a:pt x="15901" y="822316"/>
                  <a:pt x="50241" y="845210"/>
                </a:cubicBezTo>
                <a:cubicBezTo>
                  <a:pt x="67334" y="896487"/>
                  <a:pt x="49379" y="857601"/>
                  <a:pt x="90435" y="905500"/>
                </a:cubicBezTo>
                <a:cubicBezTo>
                  <a:pt x="101334" y="918215"/>
                  <a:pt x="110846" y="932065"/>
                  <a:pt x="120580" y="945693"/>
                </a:cubicBezTo>
                <a:cubicBezTo>
                  <a:pt x="127600" y="955520"/>
                  <a:pt x="132946" y="966561"/>
                  <a:pt x="140677" y="975839"/>
                </a:cubicBezTo>
                <a:cubicBezTo>
                  <a:pt x="149774" y="986756"/>
                  <a:pt x="161725" y="995067"/>
                  <a:pt x="170822" y="1005984"/>
                </a:cubicBezTo>
                <a:cubicBezTo>
                  <a:pt x="178553" y="1015261"/>
                  <a:pt x="181641" y="1028398"/>
                  <a:pt x="190918" y="1036129"/>
                </a:cubicBezTo>
                <a:cubicBezTo>
                  <a:pt x="202425" y="1045718"/>
                  <a:pt x="218106" y="1048793"/>
                  <a:pt x="231112" y="1056225"/>
                </a:cubicBezTo>
                <a:cubicBezTo>
                  <a:pt x="241598" y="1062217"/>
                  <a:pt x="250772" y="1070330"/>
                  <a:pt x="261257" y="1076322"/>
                </a:cubicBezTo>
                <a:cubicBezTo>
                  <a:pt x="274262" y="1083754"/>
                  <a:pt x="288606" y="1088712"/>
                  <a:pt x="301450" y="1096419"/>
                </a:cubicBezTo>
                <a:cubicBezTo>
                  <a:pt x="322161" y="1108846"/>
                  <a:pt x="361740" y="1136612"/>
                  <a:pt x="361740" y="1136612"/>
                </a:cubicBezTo>
                <a:cubicBezTo>
                  <a:pt x="478971" y="1133263"/>
                  <a:pt x="596293" y="1132278"/>
                  <a:pt x="713433" y="1126564"/>
                </a:cubicBezTo>
                <a:cubicBezTo>
                  <a:pt x="733783" y="1125571"/>
                  <a:pt x="754395" y="1122958"/>
                  <a:pt x="773723" y="1116515"/>
                </a:cubicBezTo>
                <a:cubicBezTo>
                  <a:pt x="981928" y="1047113"/>
                  <a:pt x="601672" y="1146972"/>
                  <a:pt x="844061" y="1086370"/>
                </a:cubicBezTo>
                <a:cubicBezTo>
                  <a:pt x="880579" y="1049852"/>
                  <a:pt x="872125" y="1061148"/>
                  <a:pt x="904351" y="1016032"/>
                </a:cubicBezTo>
                <a:cubicBezTo>
                  <a:pt x="911370" y="1006205"/>
                  <a:pt x="918665" y="996489"/>
                  <a:pt x="924448" y="985887"/>
                </a:cubicBezTo>
                <a:cubicBezTo>
                  <a:pt x="938794" y="959587"/>
                  <a:pt x="955167" y="933921"/>
                  <a:pt x="964641" y="905500"/>
                </a:cubicBezTo>
                <a:cubicBezTo>
                  <a:pt x="967991" y="895452"/>
                  <a:pt x="970307" y="884998"/>
                  <a:pt x="974690" y="875355"/>
                </a:cubicBezTo>
                <a:cubicBezTo>
                  <a:pt x="1007259" y="803702"/>
                  <a:pt x="1003515" y="812019"/>
                  <a:pt x="1034980" y="764823"/>
                </a:cubicBezTo>
                <a:cubicBezTo>
                  <a:pt x="1068748" y="663515"/>
                  <a:pt x="1017225" y="820657"/>
                  <a:pt x="1055077" y="694485"/>
                </a:cubicBezTo>
                <a:cubicBezTo>
                  <a:pt x="1061164" y="674195"/>
                  <a:pt x="1070035" y="654746"/>
                  <a:pt x="1075173" y="634195"/>
                </a:cubicBezTo>
                <a:cubicBezTo>
                  <a:pt x="1087791" y="583725"/>
                  <a:pt x="1080855" y="607103"/>
                  <a:pt x="1095270" y="563856"/>
                </a:cubicBezTo>
                <a:cubicBezTo>
                  <a:pt x="1091921" y="473421"/>
                  <a:pt x="1091242" y="382848"/>
                  <a:pt x="1085222" y="292551"/>
                </a:cubicBezTo>
                <a:cubicBezTo>
                  <a:pt x="1084517" y="281983"/>
                  <a:pt x="1079910" y="271880"/>
                  <a:pt x="1075173" y="262406"/>
                </a:cubicBezTo>
                <a:cubicBezTo>
                  <a:pt x="1069772" y="251604"/>
                  <a:pt x="1076848" y="235610"/>
                  <a:pt x="1055077" y="212164"/>
                </a:cubicBezTo>
                <a:close/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88DFB086-6A95-4038-B5EE-D48AD6A3F6C9}"/>
              </a:ext>
            </a:extLst>
          </p:cNvPr>
          <p:cNvSpPr/>
          <p:nvPr/>
        </p:nvSpPr>
        <p:spPr>
          <a:xfrm>
            <a:off x="5114611" y="4571980"/>
            <a:ext cx="1175657" cy="1035000"/>
          </a:xfrm>
          <a:custGeom>
            <a:avLst/>
            <a:gdLst>
              <a:gd name="connsiteX0" fmla="*/ 1175657 w 1175657"/>
              <a:gd name="connsiteY0" fmla="*/ 612969 h 1035000"/>
              <a:gd name="connsiteX1" fmla="*/ 1145512 w 1175657"/>
              <a:gd name="connsiteY1" fmla="*/ 452196 h 1035000"/>
              <a:gd name="connsiteX2" fmla="*/ 1125415 w 1175657"/>
              <a:gd name="connsiteY2" fmla="*/ 391906 h 1035000"/>
              <a:gd name="connsiteX3" fmla="*/ 1115367 w 1175657"/>
              <a:gd name="connsiteY3" fmla="*/ 361761 h 1035000"/>
              <a:gd name="connsiteX4" fmla="*/ 1075174 w 1175657"/>
              <a:gd name="connsiteY4" fmla="*/ 261277 h 1035000"/>
              <a:gd name="connsiteX5" fmla="*/ 1055077 w 1175657"/>
              <a:gd name="connsiteY5" fmla="*/ 200987 h 1035000"/>
              <a:gd name="connsiteX6" fmla="*/ 1045029 w 1175657"/>
              <a:gd name="connsiteY6" fmla="*/ 170842 h 1035000"/>
              <a:gd name="connsiteX7" fmla="*/ 1024932 w 1175657"/>
              <a:gd name="connsiteY7" fmla="*/ 130649 h 1035000"/>
              <a:gd name="connsiteX8" fmla="*/ 1004835 w 1175657"/>
              <a:gd name="connsiteY8" fmla="*/ 100504 h 1035000"/>
              <a:gd name="connsiteX9" fmla="*/ 974690 w 1175657"/>
              <a:gd name="connsiteY9" fmla="*/ 90455 h 1035000"/>
              <a:gd name="connsiteX10" fmla="*/ 944545 w 1175657"/>
              <a:gd name="connsiteY10" fmla="*/ 70358 h 1035000"/>
              <a:gd name="connsiteX11" fmla="*/ 884255 w 1175657"/>
              <a:gd name="connsiteY11" fmla="*/ 50262 h 1035000"/>
              <a:gd name="connsiteX12" fmla="*/ 723481 w 1175657"/>
              <a:gd name="connsiteY12" fmla="*/ 30165 h 1035000"/>
              <a:gd name="connsiteX13" fmla="*/ 693336 w 1175657"/>
              <a:gd name="connsiteY13" fmla="*/ 20117 h 1035000"/>
              <a:gd name="connsiteX14" fmla="*/ 261257 w 1175657"/>
              <a:gd name="connsiteY14" fmla="*/ 20117 h 1035000"/>
              <a:gd name="connsiteX15" fmla="*/ 200967 w 1175657"/>
              <a:gd name="connsiteY15" fmla="*/ 80407 h 1035000"/>
              <a:gd name="connsiteX16" fmla="*/ 190919 w 1175657"/>
              <a:gd name="connsiteY16" fmla="*/ 110552 h 1035000"/>
              <a:gd name="connsiteX17" fmla="*/ 130629 w 1175657"/>
              <a:gd name="connsiteY17" fmla="*/ 221084 h 1035000"/>
              <a:gd name="connsiteX18" fmla="*/ 120580 w 1175657"/>
              <a:gd name="connsiteY18" fmla="*/ 251229 h 1035000"/>
              <a:gd name="connsiteX19" fmla="*/ 80387 w 1175657"/>
              <a:gd name="connsiteY19" fmla="*/ 321567 h 1035000"/>
              <a:gd name="connsiteX20" fmla="*/ 60290 w 1175657"/>
              <a:gd name="connsiteY20" fmla="*/ 412002 h 1035000"/>
              <a:gd name="connsiteX21" fmla="*/ 30145 w 1175657"/>
              <a:gd name="connsiteY21" fmla="*/ 532583 h 1035000"/>
              <a:gd name="connsiteX22" fmla="*/ 10048 w 1175657"/>
              <a:gd name="connsiteY22" fmla="*/ 612969 h 1035000"/>
              <a:gd name="connsiteX23" fmla="*/ 0 w 1175657"/>
              <a:gd name="connsiteY23" fmla="*/ 653163 h 1035000"/>
              <a:gd name="connsiteX24" fmla="*/ 10048 w 1175657"/>
              <a:gd name="connsiteY24" fmla="*/ 823985 h 1035000"/>
              <a:gd name="connsiteX25" fmla="*/ 50242 w 1175657"/>
              <a:gd name="connsiteY25" fmla="*/ 894323 h 1035000"/>
              <a:gd name="connsiteX26" fmla="*/ 80387 w 1175657"/>
              <a:gd name="connsiteY26" fmla="*/ 924468 h 1035000"/>
              <a:gd name="connsiteX27" fmla="*/ 100484 w 1175657"/>
              <a:gd name="connsiteY27" fmla="*/ 954613 h 1035000"/>
              <a:gd name="connsiteX28" fmla="*/ 190919 w 1175657"/>
              <a:gd name="connsiteY28" fmla="*/ 1004855 h 1035000"/>
              <a:gd name="connsiteX29" fmla="*/ 231112 w 1175657"/>
              <a:gd name="connsiteY29" fmla="*/ 1024952 h 1035000"/>
              <a:gd name="connsiteX30" fmla="*/ 301451 w 1175657"/>
              <a:gd name="connsiteY30" fmla="*/ 1035000 h 1035000"/>
              <a:gd name="connsiteX31" fmla="*/ 713433 w 1175657"/>
              <a:gd name="connsiteY31" fmla="*/ 1024952 h 1035000"/>
              <a:gd name="connsiteX32" fmla="*/ 763675 w 1175657"/>
              <a:gd name="connsiteY32" fmla="*/ 1004855 h 1035000"/>
              <a:gd name="connsiteX33" fmla="*/ 793820 w 1175657"/>
              <a:gd name="connsiteY33" fmla="*/ 994807 h 1035000"/>
              <a:gd name="connsiteX34" fmla="*/ 854110 w 1175657"/>
              <a:gd name="connsiteY34" fmla="*/ 954613 h 1035000"/>
              <a:gd name="connsiteX35" fmla="*/ 914400 w 1175657"/>
              <a:gd name="connsiteY35" fmla="*/ 934517 h 1035000"/>
              <a:gd name="connsiteX36" fmla="*/ 944545 w 1175657"/>
              <a:gd name="connsiteY36" fmla="*/ 914420 h 1035000"/>
              <a:gd name="connsiteX37" fmla="*/ 974690 w 1175657"/>
              <a:gd name="connsiteY37" fmla="*/ 904372 h 1035000"/>
              <a:gd name="connsiteX38" fmla="*/ 1045029 w 1175657"/>
              <a:gd name="connsiteY38" fmla="*/ 813936 h 1035000"/>
              <a:gd name="connsiteX39" fmla="*/ 1075174 w 1175657"/>
              <a:gd name="connsiteY39" fmla="*/ 783791 h 1035000"/>
              <a:gd name="connsiteX40" fmla="*/ 1085222 w 1175657"/>
              <a:gd name="connsiteY40" fmla="*/ 753646 h 1035000"/>
              <a:gd name="connsiteX41" fmla="*/ 1125415 w 1175657"/>
              <a:gd name="connsiteY41" fmla="*/ 693356 h 1035000"/>
              <a:gd name="connsiteX42" fmla="*/ 1175657 w 1175657"/>
              <a:gd name="connsiteY42" fmla="*/ 612969 h 10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175657" h="1035000">
                <a:moveTo>
                  <a:pt x="1175657" y="612969"/>
                </a:moveTo>
                <a:cubicBezTo>
                  <a:pt x="1169573" y="576464"/>
                  <a:pt x="1153545" y="476294"/>
                  <a:pt x="1145512" y="452196"/>
                </a:cubicBezTo>
                <a:lnTo>
                  <a:pt x="1125415" y="391906"/>
                </a:lnTo>
                <a:cubicBezTo>
                  <a:pt x="1122066" y="381858"/>
                  <a:pt x="1120104" y="371235"/>
                  <a:pt x="1115367" y="361761"/>
                </a:cubicBezTo>
                <a:cubicBezTo>
                  <a:pt x="1085795" y="302616"/>
                  <a:pt x="1100009" y="335783"/>
                  <a:pt x="1075174" y="261277"/>
                </a:cubicBezTo>
                <a:lnTo>
                  <a:pt x="1055077" y="200987"/>
                </a:lnTo>
                <a:cubicBezTo>
                  <a:pt x="1051728" y="190939"/>
                  <a:pt x="1049766" y="180316"/>
                  <a:pt x="1045029" y="170842"/>
                </a:cubicBezTo>
                <a:cubicBezTo>
                  <a:pt x="1038330" y="157444"/>
                  <a:pt x="1032364" y="143654"/>
                  <a:pt x="1024932" y="130649"/>
                </a:cubicBezTo>
                <a:cubicBezTo>
                  <a:pt x="1018940" y="120164"/>
                  <a:pt x="1014265" y="108048"/>
                  <a:pt x="1004835" y="100504"/>
                </a:cubicBezTo>
                <a:cubicBezTo>
                  <a:pt x="996564" y="93887"/>
                  <a:pt x="984164" y="95192"/>
                  <a:pt x="974690" y="90455"/>
                </a:cubicBezTo>
                <a:cubicBezTo>
                  <a:pt x="963888" y="85054"/>
                  <a:pt x="955581" y="75263"/>
                  <a:pt x="944545" y="70358"/>
                </a:cubicBezTo>
                <a:cubicBezTo>
                  <a:pt x="925187" y="61755"/>
                  <a:pt x="904352" y="56961"/>
                  <a:pt x="884255" y="50262"/>
                </a:cubicBezTo>
                <a:cubicBezTo>
                  <a:pt x="812674" y="26402"/>
                  <a:pt x="864696" y="41027"/>
                  <a:pt x="723481" y="30165"/>
                </a:cubicBezTo>
                <a:cubicBezTo>
                  <a:pt x="713433" y="26816"/>
                  <a:pt x="703520" y="23027"/>
                  <a:pt x="693336" y="20117"/>
                </a:cubicBezTo>
                <a:cubicBezTo>
                  <a:pt x="545518" y="-22118"/>
                  <a:pt x="485803" y="14359"/>
                  <a:pt x="261257" y="20117"/>
                </a:cubicBezTo>
                <a:cubicBezTo>
                  <a:pt x="241160" y="40214"/>
                  <a:pt x="209954" y="53444"/>
                  <a:pt x="200967" y="80407"/>
                </a:cubicBezTo>
                <a:cubicBezTo>
                  <a:pt x="197618" y="90455"/>
                  <a:pt x="195656" y="101078"/>
                  <a:pt x="190919" y="110552"/>
                </a:cubicBezTo>
                <a:cubicBezTo>
                  <a:pt x="154221" y="183948"/>
                  <a:pt x="176181" y="84438"/>
                  <a:pt x="130629" y="221084"/>
                </a:cubicBezTo>
                <a:cubicBezTo>
                  <a:pt x="127279" y="231132"/>
                  <a:pt x="124752" y="241493"/>
                  <a:pt x="120580" y="251229"/>
                </a:cubicBezTo>
                <a:cubicBezTo>
                  <a:pt x="105280" y="286929"/>
                  <a:pt x="100572" y="291290"/>
                  <a:pt x="80387" y="321567"/>
                </a:cubicBezTo>
                <a:cubicBezTo>
                  <a:pt x="45573" y="460815"/>
                  <a:pt x="98549" y="246213"/>
                  <a:pt x="60290" y="412002"/>
                </a:cubicBezTo>
                <a:cubicBezTo>
                  <a:pt x="50974" y="452372"/>
                  <a:pt x="40193" y="492389"/>
                  <a:pt x="30145" y="532583"/>
                </a:cubicBezTo>
                <a:lnTo>
                  <a:pt x="10048" y="612969"/>
                </a:lnTo>
                <a:lnTo>
                  <a:pt x="0" y="653163"/>
                </a:lnTo>
                <a:cubicBezTo>
                  <a:pt x="3349" y="710104"/>
                  <a:pt x="4372" y="767229"/>
                  <a:pt x="10048" y="823985"/>
                </a:cubicBezTo>
                <a:cubicBezTo>
                  <a:pt x="12797" y="851475"/>
                  <a:pt x="33658" y="874975"/>
                  <a:pt x="50242" y="894323"/>
                </a:cubicBezTo>
                <a:cubicBezTo>
                  <a:pt x="59490" y="905112"/>
                  <a:pt x="71290" y="913551"/>
                  <a:pt x="80387" y="924468"/>
                </a:cubicBezTo>
                <a:cubicBezTo>
                  <a:pt x="88118" y="933746"/>
                  <a:pt x="91395" y="946660"/>
                  <a:pt x="100484" y="954613"/>
                </a:cubicBezTo>
                <a:cubicBezTo>
                  <a:pt x="163155" y="1009451"/>
                  <a:pt x="140680" y="983324"/>
                  <a:pt x="190919" y="1004855"/>
                </a:cubicBezTo>
                <a:cubicBezTo>
                  <a:pt x="204687" y="1010756"/>
                  <a:pt x="216661" y="1021011"/>
                  <a:pt x="231112" y="1024952"/>
                </a:cubicBezTo>
                <a:cubicBezTo>
                  <a:pt x="253962" y="1031184"/>
                  <a:pt x="278005" y="1031651"/>
                  <a:pt x="301451" y="1035000"/>
                </a:cubicBezTo>
                <a:cubicBezTo>
                  <a:pt x="438778" y="1031651"/>
                  <a:pt x="576356" y="1033892"/>
                  <a:pt x="713433" y="1024952"/>
                </a:cubicBezTo>
                <a:cubicBezTo>
                  <a:pt x="731432" y="1023778"/>
                  <a:pt x="746786" y="1011188"/>
                  <a:pt x="763675" y="1004855"/>
                </a:cubicBezTo>
                <a:cubicBezTo>
                  <a:pt x="773592" y="1001136"/>
                  <a:pt x="783772" y="998156"/>
                  <a:pt x="793820" y="994807"/>
                </a:cubicBezTo>
                <a:cubicBezTo>
                  <a:pt x="813917" y="981409"/>
                  <a:pt x="831196" y="962251"/>
                  <a:pt x="854110" y="954613"/>
                </a:cubicBezTo>
                <a:lnTo>
                  <a:pt x="914400" y="934517"/>
                </a:lnTo>
                <a:cubicBezTo>
                  <a:pt x="924448" y="927818"/>
                  <a:pt x="933743" y="919821"/>
                  <a:pt x="944545" y="914420"/>
                </a:cubicBezTo>
                <a:cubicBezTo>
                  <a:pt x="954019" y="909683"/>
                  <a:pt x="965877" y="910247"/>
                  <a:pt x="974690" y="904372"/>
                </a:cubicBezTo>
                <a:cubicBezTo>
                  <a:pt x="1017117" y="876087"/>
                  <a:pt x="1005106" y="853859"/>
                  <a:pt x="1045029" y="813936"/>
                </a:cubicBezTo>
                <a:lnTo>
                  <a:pt x="1075174" y="783791"/>
                </a:lnTo>
                <a:cubicBezTo>
                  <a:pt x="1078523" y="773743"/>
                  <a:pt x="1080078" y="762905"/>
                  <a:pt x="1085222" y="753646"/>
                </a:cubicBezTo>
                <a:cubicBezTo>
                  <a:pt x="1096952" y="732532"/>
                  <a:pt x="1117777" y="716270"/>
                  <a:pt x="1125415" y="693356"/>
                </a:cubicBezTo>
                <a:cubicBezTo>
                  <a:pt x="1147630" y="626711"/>
                  <a:pt x="1145512" y="654250"/>
                  <a:pt x="1175657" y="612969"/>
                </a:cubicBezTo>
                <a:close/>
              </a:path>
            </a:pathLst>
          </a:custGeom>
          <a:noFill/>
          <a:ln w="28575">
            <a:solidFill>
              <a:schemeClr val="accent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51782C09-9C24-4345-8050-1C4823C491AD}"/>
              </a:ext>
            </a:extLst>
          </p:cNvPr>
          <p:cNvSpPr/>
          <p:nvPr/>
        </p:nvSpPr>
        <p:spPr>
          <a:xfrm>
            <a:off x="6481187" y="2381459"/>
            <a:ext cx="1858945" cy="1326383"/>
          </a:xfrm>
          <a:custGeom>
            <a:avLst/>
            <a:gdLst>
              <a:gd name="connsiteX0" fmla="*/ 10048 w 1858945"/>
              <a:gd name="connsiteY0" fmla="*/ 1014884 h 1326383"/>
              <a:gd name="connsiteX1" fmla="*/ 20097 w 1858945"/>
              <a:gd name="connsiteY1" fmla="*/ 1135464 h 1326383"/>
              <a:gd name="connsiteX2" fmla="*/ 30145 w 1858945"/>
              <a:gd name="connsiteY2" fmla="*/ 1165609 h 1326383"/>
              <a:gd name="connsiteX3" fmla="*/ 60290 w 1858945"/>
              <a:gd name="connsiteY3" fmla="*/ 1235948 h 1326383"/>
              <a:gd name="connsiteX4" fmla="*/ 120580 w 1858945"/>
              <a:gd name="connsiteY4" fmla="*/ 1266093 h 1326383"/>
              <a:gd name="connsiteX5" fmla="*/ 150725 w 1858945"/>
              <a:gd name="connsiteY5" fmla="*/ 1286189 h 1326383"/>
              <a:gd name="connsiteX6" fmla="*/ 241160 w 1858945"/>
              <a:gd name="connsiteY6" fmla="*/ 1306286 h 1326383"/>
              <a:gd name="connsiteX7" fmla="*/ 311499 w 1858945"/>
              <a:gd name="connsiteY7" fmla="*/ 1326383 h 1326383"/>
              <a:gd name="connsiteX8" fmla="*/ 612949 w 1858945"/>
              <a:gd name="connsiteY8" fmla="*/ 1316334 h 1326383"/>
              <a:gd name="connsiteX9" fmla="*/ 703384 w 1858945"/>
              <a:gd name="connsiteY9" fmla="*/ 1286189 h 1326383"/>
              <a:gd name="connsiteX10" fmla="*/ 793820 w 1858945"/>
              <a:gd name="connsiteY10" fmla="*/ 1276141 h 1326383"/>
              <a:gd name="connsiteX11" fmla="*/ 904351 w 1858945"/>
              <a:gd name="connsiteY11" fmla="*/ 1245996 h 1326383"/>
              <a:gd name="connsiteX12" fmla="*/ 944545 w 1858945"/>
              <a:gd name="connsiteY12" fmla="*/ 1235948 h 1326383"/>
              <a:gd name="connsiteX13" fmla="*/ 1004835 w 1858945"/>
              <a:gd name="connsiteY13" fmla="*/ 1195754 h 1326383"/>
              <a:gd name="connsiteX14" fmla="*/ 1065125 w 1858945"/>
              <a:gd name="connsiteY14" fmla="*/ 1175657 h 1326383"/>
              <a:gd name="connsiteX15" fmla="*/ 1095270 w 1858945"/>
              <a:gd name="connsiteY15" fmla="*/ 1145512 h 1326383"/>
              <a:gd name="connsiteX16" fmla="*/ 1195754 w 1858945"/>
              <a:gd name="connsiteY16" fmla="*/ 1085222 h 1326383"/>
              <a:gd name="connsiteX17" fmla="*/ 1225899 w 1858945"/>
              <a:gd name="connsiteY17" fmla="*/ 1065126 h 1326383"/>
              <a:gd name="connsiteX18" fmla="*/ 1366576 w 1858945"/>
              <a:gd name="connsiteY18" fmla="*/ 1045029 h 1326383"/>
              <a:gd name="connsiteX19" fmla="*/ 1436914 w 1858945"/>
              <a:gd name="connsiteY19" fmla="*/ 1024932 h 1326383"/>
              <a:gd name="connsiteX20" fmla="*/ 1487156 w 1858945"/>
              <a:gd name="connsiteY20" fmla="*/ 1014884 h 1326383"/>
              <a:gd name="connsiteX21" fmla="*/ 1527349 w 1858945"/>
              <a:gd name="connsiteY21" fmla="*/ 1004836 h 1326383"/>
              <a:gd name="connsiteX22" fmla="*/ 1557494 w 1858945"/>
              <a:gd name="connsiteY22" fmla="*/ 994787 h 1326383"/>
              <a:gd name="connsiteX23" fmla="*/ 1627833 w 1858945"/>
              <a:gd name="connsiteY23" fmla="*/ 984739 h 1326383"/>
              <a:gd name="connsiteX24" fmla="*/ 1657978 w 1858945"/>
              <a:gd name="connsiteY24" fmla="*/ 974690 h 1326383"/>
              <a:gd name="connsiteX25" fmla="*/ 1688123 w 1858945"/>
              <a:gd name="connsiteY25" fmla="*/ 954594 h 1326383"/>
              <a:gd name="connsiteX26" fmla="*/ 1728316 w 1858945"/>
              <a:gd name="connsiteY26" fmla="*/ 944545 h 1326383"/>
              <a:gd name="connsiteX27" fmla="*/ 1778558 w 1858945"/>
              <a:gd name="connsiteY27" fmla="*/ 884255 h 1326383"/>
              <a:gd name="connsiteX28" fmla="*/ 1808703 w 1858945"/>
              <a:gd name="connsiteY28" fmla="*/ 813917 h 1326383"/>
              <a:gd name="connsiteX29" fmla="*/ 1828800 w 1858945"/>
              <a:gd name="connsiteY29" fmla="*/ 743578 h 1326383"/>
              <a:gd name="connsiteX30" fmla="*/ 1858945 w 1858945"/>
              <a:gd name="connsiteY30" fmla="*/ 643095 h 1326383"/>
              <a:gd name="connsiteX31" fmla="*/ 1848897 w 1858945"/>
              <a:gd name="connsiteY31" fmla="*/ 452176 h 1326383"/>
              <a:gd name="connsiteX32" fmla="*/ 1778558 w 1858945"/>
              <a:gd name="connsiteY32" fmla="*/ 371789 h 1326383"/>
              <a:gd name="connsiteX33" fmla="*/ 1738365 w 1858945"/>
              <a:gd name="connsiteY33" fmla="*/ 361741 h 1326383"/>
              <a:gd name="connsiteX34" fmla="*/ 1657978 w 1858945"/>
              <a:gd name="connsiteY34" fmla="*/ 321548 h 1326383"/>
              <a:gd name="connsiteX35" fmla="*/ 1587639 w 1858945"/>
              <a:gd name="connsiteY35" fmla="*/ 301451 h 1326383"/>
              <a:gd name="connsiteX36" fmla="*/ 1547446 w 1858945"/>
              <a:gd name="connsiteY36" fmla="*/ 281354 h 1326383"/>
              <a:gd name="connsiteX37" fmla="*/ 1477108 w 1858945"/>
              <a:gd name="connsiteY37" fmla="*/ 261257 h 1326383"/>
              <a:gd name="connsiteX38" fmla="*/ 1376624 w 1858945"/>
              <a:gd name="connsiteY38" fmla="*/ 231112 h 1326383"/>
              <a:gd name="connsiteX39" fmla="*/ 1276140 w 1858945"/>
              <a:gd name="connsiteY39" fmla="*/ 221064 h 1326383"/>
              <a:gd name="connsiteX40" fmla="*/ 1145512 w 1858945"/>
              <a:gd name="connsiteY40" fmla="*/ 190919 h 1326383"/>
              <a:gd name="connsiteX41" fmla="*/ 1105318 w 1858945"/>
              <a:gd name="connsiteY41" fmla="*/ 180871 h 1326383"/>
              <a:gd name="connsiteX42" fmla="*/ 1034980 w 1858945"/>
              <a:gd name="connsiteY42" fmla="*/ 160774 h 1326383"/>
              <a:gd name="connsiteX43" fmla="*/ 1004835 w 1858945"/>
              <a:gd name="connsiteY43" fmla="*/ 140677 h 1326383"/>
              <a:gd name="connsiteX44" fmla="*/ 974690 w 1858945"/>
              <a:gd name="connsiteY44" fmla="*/ 110532 h 1326383"/>
              <a:gd name="connsiteX45" fmla="*/ 944545 w 1858945"/>
              <a:gd name="connsiteY45" fmla="*/ 100484 h 1326383"/>
              <a:gd name="connsiteX46" fmla="*/ 864158 w 1858945"/>
              <a:gd name="connsiteY46" fmla="*/ 10049 h 1326383"/>
              <a:gd name="connsiteX47" fmla="*/ 823965 w 1858945"/>
              <a:gd name="connsiteY47" fmla="*/ 0 h 1326383"/>
              <a:gd name="connsiteX48" fmla="*/ 291402 w 1858945"/>
              <a:gd name="connsiteY48" fmla="*/ 10049 h 1326383"/>
              <a:gd name="connsiteX49" fmla="*/ 261257 w 1858945"/>
              <a:gd name="connsiteY49" fmla="*/ 30145 h 1326383"/>
              <a:gd name="connsiteX50" fmla="*/ 231112 w 1858945"/>
              <a:gd name="connsiteY50" fmla="*/ 40194 h 1326383"/>
              <a:gd name="connsiteX51" fmla="*/ 130628 w 1858945"/>
              <a:gd name="connsiteY51" fmla="*/ 100484 h 1326383"/>
              <a:gd name="connsiteX52" fmla="*/ 100483 w 1858945"/>
              <a:gd name="connsiteY52" fmla="*/ 120581 h 1326383"/>
              <a:gd name="connsiteX53" fmla="*/ 70338 w 1858945"/>
              <a:gd name="connsiteY53" fmla="*/ 150726 h 1326383"/>
              <a:gd name="connsiteX54" fmla="*/ 30145 w 1858945"/>
              <a:gd name="connsiteY54" fmla="*/ 211016 h 1326383"/>
              <a:gd name="connsiteX55" fmla="*/ 10048 w 1858945"/>
              <a:gd name="connsiteY55" fmla="*/ 271306 h 1326383"/>
              <a:gd name="connsiteX56" fmla="*/ 0 w 1858945"/>
              <a:gd name="connsiteY56" fmla="*/ 301451 h 1326383"/>
              <a:gd name="connsiteX57" fmla="*/ 10048 w 1858945"/>
              <a:gd name="connsiteY57" fmla="*/ 532563 h 1326383"/>
              <a:gd name="connsiteX58" fmla="*/ 30145 w 1858945"/>
              <a:gd name="connsiteY58" fmla="*/ 592853 h 1326383"/>
              <a:gd name="connsiteX59" fmla="*/ 30145 w 1858945"/>
              <a:gd name="connsiteY59" fmla="*/ 884255 h 1326383"/>
              <a:gd name="connsiteX60" fmla="*/ 10048 w 1858945"/>
              <a:gd name="connsiteY60" fmla="*/ 1014884 h 1326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858945" h="1326383">
                <a:moveTo>
                  <a:pt x="10048" y="1014884"/>
                </a:moveTo>
                <a:cubicBezTo>
                  <a:pt x="8373" y="1056752"/>
                  <a:pt x="14766" y="1095485"/>
                  <a:pt x="20097" y="1135464"/>
                </a:cubicBezTo>
                <a:cubicBezTo>
                  <a:pt x="21497" y="1145963"/>
                  <a:pt x="27235" y="1155425"/>
                  <a:pt x="30145" y="1165609"/>
                </a:cubicBezTo>
                <a:cubicBezTo>
                  <a:pt x="39369" y="1197896"/>
                  <a:pt x="35814" y="1211472"/>
                  <a:pt x="60290" y="1235948"/>
                </a:cubicBezTo>
                <a:cubicBezTo>
                  <a:pt x="89084" y="1264742"/>
                  <a:pt x="87893" y="1249749"/>
                  <a:pt x="120580" y="1266093"/>
                </a:cubicBezTo>
                <a:cubicBezTo>
                  <a:pt x="131382" y="1271494"/>
                  <a:pt x="139923" y="1280788"/>
                  <a:pt x="150725" y="1286189"/>
                </a:cubicBezTo>
                <a:cubicBezTo>
                  <a:pt x="176803" y="1299228"/>
                  <a:pt x="215423" y="1301139"/>
                  <a:pt x="241160" y="1306286"/>
                </a:cubicBezTo>
                <a:cubicBezTo>
                  <a:pt x="272710" y="1312596"/>
                  <a:pt x="282764" y="1316804"/>
                  <a:pt x="311499" y="1326383"/>
                </a:cubicBezTo>
                <a:cubicBezTo>
                  <a:pt x="411982" y="1323033"/>
                  <a:pt x="512574" y="1322070"/>
                  <a:pt x="612949" y="1316334"/>
                </a:cubicBezTo>
                <a:cubicBezTo>
                  <a:pt x="722534" y="1310072"/>
                  <a:pt x="608751" y="1308027"/>
                  <a:pt x="703384" y="1286189"/>
                </a:cubicBezTo>
                <a:cubicBezTo>
                  <a:pt x="732938" y="1279369"/>
                  <a:pt x="763675" y="1279490"/>
                  <a:pt x="793820" y="1276141"/>
                </a:cubicBezTo>
                <a:cubicBezTo>
                  <a:pt x="850165" y="1257360"/>
                  <a:pt x="813696" y="1268660"/>
                  <a:pt x="904351" y="1245996"/>
                </a:cubicBezTo>
                <a:lnTo>
                  <a:pt x="944545" y="1235948"/>
                </a:lnTo>
                <a:cubicBezTo>
                  <a:pt x="964642" y="1222550"/>
                  <a:pt x="981921" y="1203392"/>
                  <a:pt x="1004835" y="1195754"/>
                </a:cubicBezTo>
                <a:lnTo>
                  <a:pt x="1065125" y="1175657"/>
                </a:lnTo>
                <a:cubicBezTo>
                  <a:pt x="1075173" y="1165609"/>
                  <a:pt x="1084053" y="1154236"/>
                  <a:pt x="1095270" y="1145512"/>
                </a:cubicBezTo>
                <a:cubicBezTo>
                  <a:pt x="1163335" y="1092573"/>
                  <a:pt x="1136865" y="1118872"/>
                  <a:pt x="1195754" y="1085222"/>
                </a:cubicBezTo>
                <a:cubicBezTo>
                  <a:pt x="1206239" y="1079230"/>
                  <a:pt x="1214591" y="1069366"/>
                  <a:pt x="1225899" y="1065126"/>
                </a:cubicBezTo>
                <a:cubicBezTo>
                  <a:pt x="1252846" y="1055021"/>
                  <a:pt x="1353354" y="1046498"/>
                  <a:pt x="1366576" y="1045029"/>
                </a:cubicBezTo>
                <a:cubicBezTo>
                  <a:pt x="1400139" y="1033842"/>
                  <a:pt x="1399071" y="1033342"/>
                  <a:pt x="1436914" y="1024932"/>
                </a:cubicBezTo>
                <a:cubicBezTo>
                  <a:pt x="1453586" y="1021227"/>
                  <a:pt x="1470484" y="1018589"/>
                  <a:pt x="1487156" y="1014884"/>
                </a:cubicBezTo>
                <a:cubicBezTo>
                  <a:pt x="1500637" y="1011888"/>
                  <a:pt x="1514070" y="1008630"/>
                  <a:pt x="1527349" y="1004836"/>
                </a:cubicBezTo>
                <a:cubicBezTo>
                  <a:pt x="1537533" y="1001926"/>
                  <a:pt x="1547108" y="996864"/>
                  <a:pt x="1557494" y="994787"/>
                </a:cubicBezTo>
                <a:cubicBezTo>
                  <a:pt x="1580718" y="990142"/>
                  <a:pt x="1604387" y="988088"/>
                  <a:pt x="1627833" y="984739"/>
                </a:cubicBezTo>
                <a:cubicBezTo>
                  <a:pt x="1637881" y="981389"/>
                  <a:pt x="1648504" y="979427"/>
                  <a:pt x="1657978" y="974690"/>
                </a:cubicBezTo>
                <a:cubicBezTo>
                  <a:pt x="1668780" y="969289"/>
                  <a:pt x="1677023" y="959351"/>
                  <a:pt x="1688123" y="954594"/>
                </a:cubicBezTo>
                <a:cubicBezTo>
                  <a:pt x="1700816" y="949154"/>
                  <a:pt x="1714918" y="947895"/>
                  <a:pt x="1728316" y="944545"/>
                </a:cubicBezTo>
                <a:cubicBezTo>
                  <a:pt x="1746423" y="926438"/>
                  <a:pt x="1768066" y="908736"/>
                  <a:pt x="1778558" y="884255"/>
                </a:cubicBezTo>
                <a:cubicBezTo>
                  <a:pt x="1817490" y="793414"/>
                  <a:pt x="1758248" y="889598"/>
                  <a:pt x="1808703" y="813917"/>
                </a:cubicBezTo>
                <a:cubicBezTo>
                  <a:pt x="1842481" y="712581"/>
                  <a:pt x="1790936" y="869788"/>
                  <a:pt x="1828800" y="743578"/>
                </a:cubicBezTo>
                <a:cubicBezTo>
                  <a:pt x="1865491" y="621277"/>
                  <a:pt x="1835788" y="735724"/>
                  <a:pt x="1858945" y="643095"/>
                </a:cubicBezTo>
                <a:cubicBezTo>
                  <a:pt x="1855596" y="579455"/>
                  <a:pt x="1861395" y="514666"/>
                  <a:pt x="1848897" y="452176"/>
                </a:cubicBezTo>
                <a:cubicBezTo>
                  <a:pt x="1843140" y="423393"/>
                  <a:pt x="1808231" y="384506"/>
                  <a:pt x="1778558" y="371789"/>
                </a:cubicBezTo>
                <a:cubicBezTo>
                  <a:pt x="1765865" y="366349"/>
                  <a:pt x="1751763" y="365090"/>
                  <a:pt x="1738365" y="361741"/>
                </a:cubicBezTo>
                <a:cubicBezTo>
                  <a:pt x="1711569" y="348343"/>
                  <a:pt x="1687042" y="328814"/>
                  <a:pt x="1657978" y="321548"/>
                </a:cubicBezTo>
                <a:cubicBezTo>
                  <a:pt x="1637588" y="316450"/>
                  <a:pt x="1607816" y="310098"/>
                  <a:pt x="1587639" y="301451"/>
                </a:cubicBezTo>
                <a:cubicBezTo>
                  <a:pt x="1573871" y="295550"/>
                  <a:pt x="1561214" y="287255"/>
                  <a:pt x="1547446" y="281354"/>
                </a:cubicBezTo>
                <a:cubicBezTo>
                  <a:pt x="1521191" y="270102"/>
                  <a:pt x="1505422" y="269751"/>
                  <a:pt x="1477108" y="261257"/>
                </a:cubicBezTo>
                <a:cubicBezTo>
                  <a:pt x="1451697" y="253634"/>
                  <a:pt x="1406089" y="235321"/>
                  <a:pt x="1376624" y="231112"/>
                </a:cubicBezTo>
                <a:cubicBezTo>
                  <a:pt x="1343301" y="226351"/>
                  <a:pt x="1309635" y="224413"/>
                  <a:pt x="1276140" y="221064"/>
                </a:cubicBezTo>
                <a:cubicBezTo>
                  <a:pt x="1192970" y="193342"/>
                  <a:pt x="1322880" y="235259"/>
                  <a:pt x="1145512" y="190919"/>
                </a:cubicBezTo>
                <a:cubicBezTo>
                  <a:pt x="1132114" y="187570"/>
                  <a:pt x="1118597" y="184665"/>
                  <a:pt x="1105318" y="180871"/>
                </a:cubicBezTo>
                <a:cubicBezTo>
                  <a:pt x="1004399" y="152037"/>
                  <a:pt x="1160643" y="192189"/>
                  <a:pt x="1034980" y="160774"/>
                </a:cubicBezTo>
                <a:cubicBezTo>
                  <a:pt x="1024932" y="154075"/>
                  <a:pt x="1014113" y="148408"/>
                  <a:pt x="1004835" y="140677"/>
                </a:cubicBezTo>
                <a:cubicBezTo>
                  <a:pt x="993918" y="131580"/>
                  <a:pt x="986514" y="118415"/>
                  <a:pt x="974690" y="110532"/>
                </a:cubicBezTo>
                <a:cubicBezTo>
                  <a:pt x="965877" y="104657"/>
                  <a:pt x="954593" y="103833"/>
                  <a:pt x="944545" y="100484"/>
                </a:cubicBezTo>
                <a:cubicBezTo>
                  <a:pt x="916520" y="58448"/>
                  <a:pt x="908795" y="32368"/>
                  <a:pt x="864158" y="10049"/>
                </a:cubicBezTo>
                <a:cubicBezTo>
                  <a:pt x="851806" y="3873"/>
                  <a:pt x="837363" y="3350"/>
                  <a:pt x="823965" y="0"/>
                </a:cubicBezTo>
                <a:cubicBezTo>
                  <a:pt x="646444" y="3350"/>
                  <a:pt x="468700" y="551"/>
                  <a:pt x="291402" y="10049"/>
                </a:cubicBezTo>
                <a:cubicBezTo>
                  <a:pt x="279343" y="10695"/>
                  <a:pt x="272059" y="24744"/>
                  <a:pt x="261257" y="30145"/>
                </a:cubicBezTo>
                <a:cubicBezTo>
                  <a:pt x="251783" y="34882"/>
                  <a:pt x="240848" y="36022"/>
                  <a:pt x="231112" y="40194"/>
                </a:cubicBezTo>
                <a:cubicBezTo>
                  <a:pt x="187847" y="58736"/>
                  <a:pt x="173498" y="71903"/>
                  <a:pt x="130628" y="100484"/>
                </a:cubicBezTo>
                <a:cubicBezTo>
                  <a:pt x="120580" y="107183"/>
                  <a:pt x="109022" y="112042"/>
                  <a:pt x="100483" y="120581"/>
                </a:cubicBezTo>
                <a:cubicBezTo>
                  <a:pt x="90435" y="130629"/>
                  <a:pt x="79062" y="139509"/>
                  <a:pt x="70338" y="150726"/>
                </a:cubicBezTo>
                <a:cubicBezTo>
                  <a:pt x="55509" y="169791"/>
                  <a:pt x="30145" y="211016"/>
                  <a:pt x="30145" y="211016"/>
                </a:cubicBezTo>
                <a:lnTo>
                  <a:pt x="10048" y="271306"/>
                </a:lnTo>
                <a:lnTo>
                  <a:pt x="0" y="301451"/>
                </a:lnTo>
                <a:cubicBezTo>
                  <a:pt x="3349" y="378488"/>
                  <a:pt x="2113" y="455862"/>
                  <a:pt x="10048" y="532563"/>
                </a:cubicBezTo>
                <a:cubicBezTo>
                  <a:pt x="12228" y="553634"/>
                  <a:pt x="30145" y="592853"/>
                  <a:pt x="30145" y="592853"/>
                </a:cubicBezTo>
                <a:cubicBezTo>
                  <a:pt x="49143" y="725848"/>
                  <a:pt x="45881" y="671818"/>
                  <a:pt x="30145" y="884255"/>
                </a:cubicBezTo>
                <a:cubicBezTo>
                  <a:pt x="17470" y="1055379"/>
                  <a:pt x="11723" y="973016"/>
                  <a:pt x="10048" y="1014884"/>
                </a:cubicBezTo>
                <a:close/>
              </a:path>
            </a:pathLst>
          </a:custGeom>
          <a:noFill/>
          <a:ln w="28575"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9E70771C-F3E8-4E19-B538-C16B5AD0F964}"/>
              </a:ext>
            </a:extLst>
          </p:cNvPr>
          <p:cNvSpPr/>
          <p:nvPr/>
        </p:nvSpPr>
        <p:spPr>
          <a:xfrm>
            <a:off x="6933003" y="3727938"/>
            <a:ext cx="1306645" cy="1698172"/>
          </a:xfrm>
          <a:custGeom>
            <a:avLst/>
            <a:gdLst>
              <a:gd name="connsiteX0" fmla="*/ 1005195 w 1306645"/>
              <a:gd name="connsiteY0" fmla="*/ 401935 h 1698172"/>
              <a:gd name="connsiteX1" fmla="*/ 985098 w 1306645"/>
              <a:gd name="connsiteY1" fmla="*/ 321548 h 1698172"/>
              <a:gd name="connsiteX2" fmla="*/ 944905 w 1306645"/>
              <a:gd name="connsiteY2" fmla="*/ 261258 h 1698172"/>
              <a:gd name="connsiteX3" fmla="*/ 924808 w 1306645"/>
              <a:gd name="connsiteY3" fmla="*/ 231113 h 1698172"/>
              <a:gd name="connsiteX4" fmla="*/ 894663 w 1306645"/>
              <a:gd name="connsiteY4" fmla="*/ 200967 h 1698172"/>
              <a:gd name="connsiteX5" fmla="*/ 874566 w 1306645"/>
              <a:gd name="connsiteY5" fmla="*/ 170822 h 1698172"/>
              <a:gd name="connsiteX6" fmla="*/ 844421 w 1306645"/>
              <a:gd name="connsiteY6" fmla="*/ 150726 h 1698172"/>
              <a:gd name="connsiteX7" fmla="*/ 784131 w 1306645"/>
              <a:gd name="connsiteY7" fmla="*/ 90436 h 1698172"/>
              <a:gd name="connsiteX8" fmla="*/ 723841 w 1306645"/>
              <a:gd name="connsiteY8" fmla="*/ 70339 h 1698172"/>
              <a:gd name="connsiteX9" fmla="*/ 683648 w 1306645"/>
              <a:gd name="connsiteY9" fmla="*/ 50242 h 1698172"/>
              <a:gd name="connsiteX10" fmla="*/ 643454 w 1306645"/>
              <a:gd name="connsiteY10" fmla="*/ 40194 h 1698172"/>
              <a:gd name="connsiteX11" fmla="*/ 542971 w 1306645"/>
              <a:gd name="connsiteY11" fmla="*/ 20097 h 1698172"/>
              <a:gd name="connsiteX12" fmla="*/ 502777 w 1306645"/>
              <a:gd name="connsiteY12" fmla="*/ 10049 h 1698172"/>
              <a:gd name="connsiteX13" fmla="*/ 432439 w 1306645"/>
              <a:gd name="connsiteY13" fmla="*/ 0 h 1698172"/>
              <a:gd name="connsiteX14" fmla="*/ 110892 w 1306645"/>
              <a:gd name="connsiteY14" fmla="*/ 10049 h 1698172"/>
              <a:gd name="connsiteX15" fmla="*/ 40553 w 1306645"/>
              <a:gd name="connsiteY15" fmla="*/ 90436 h 1698172"/>
              <a:gd name="connsiteX16" fmla="*/ 20456 w 1306645"/>
              <a:gd name="connsiteY16" fmla="*/ 120581 h 1698172"/>
              <a:gd name="connsiteX17" fmla="*/ 10408 w 1306645"/>
              <a:gd name="connsiteY17" fmla="*/ 180871 h 1698172"/>
              <a:gd name="connsiteX18" fmla="*/ 360 w 1306645"/>
              <a:gd name="connsiteY18" fmla="*/ 211016 h 1698172"/>
              <a:gd name="connsiteX19" fmla="*/ 10408 w 1306645"/>
              <a:gd name="connsiteY19" fmla="*/ 462225 h 1698172"/>
              <a:gd name="connsiteX20" fmla="*/ 50601 w 1306645"/>
              <a:gd name="connsiteY20" fmla="*/ 522515 h 1698172"/>
              <a:gd name="connsiteX21" fmla="*/ 110892 w 1306645"/>
              <a:gd name="connsiteY21" fmla="*/ 582805 h 1698172"/>
              <a:gd name="connsiteX22" fmla="*/ 130988 w 1306645"/>
              <a:gd name="connsiteY22" fmla="*/ 612950 h 1698172"/>
              <a:gd name="connsiteX23" fmla="*/ 161133 w 1306645"/>
              <a:gd name="connsiteY23" fmla="*/ 633047 h 1698172"/>
              <a:gd name="connsiteX24" fmla="*/ 211375 w 1306645"/>
              <a:gd name="connsiteY24" fmla="*/ 693337 h 1698172"/>
              <a:gd name="connsiteX25" fmla="*/ 251568 w 1306645"/>
              <a:gd name="connsiteY25" fmla="*/ 753627 h 1698172"/>
              <a:gd name="connsiteX26" fmla="*/ 261617 w 1306645"/>
              <a:gd name="connsiteY26" fmla="*/ 783772 h 1698172"/>
              <a:gd name="connsiteX27" fmla="*/ 281713 w 1306645"/>
              <a:gd name="connsiteY27" fmla="*/ 834014 h 1698172"/>
              <a:gd name="connsiteX28" fmla="*/ 301810 w 1306645"/>
              <a:gd name="connsiteY28" fmla="*/ 874207 h 1698172"/>
              <a:gd name="connsiteX29" fmla="*/ 311859 w 1306645"/>
              <a:gd name="connsiteY29" fmla="*/ 914400 h 1698172"/>
              <a:gd name="connsiteX30" fmla="*/ 342004 w 1306645"/>
              <a:gd name="connsiteY30" fmla="*/ 954594 h 1698172"/>
              <a:gd name="connsiteX31" fmla="*/ 331955 w 1306645"/>
              <a:gd name="connsiteY31" fmla="*/ 1115367 h 1698172"/>
              <a:gd name="connsiteX32" fmla="*/ 311859 w 1306645"/>
              <a:gd name="connsiteY32" fmla="*/ 1155561 h 1698172"/>
              <a:gd name="connsiteX33" fmla="*/ 291762 w 1306645"/>
              <a:gd name="connsiteY33" fmla="*/ 1225899 h 1698172"/>
              <a:gd name="connsiteX34" fmla="*/ 281713 w 1306645"/>
              <a:gd name="connsiteY34" fmla="*/ 1256044 h 1698172"/>
              <a:gd name="connsiteX35" fmla="*/ 291762 w 1306645"/>
              <a:gd name="connsiteY35" fmla="*/ 1346480 h 1698172"/>
              <a:gd name="connsiteX36" fmla="*/ 321907 w 1306645"/>
              <a:gd name="connsiteY36" fmla="*/ 1406770 h 1698172"/>
              <a:gd name="connsiteX37" fmla="*/ 342004 w 1306645"/>
              <a:gd name="connsiteY37" fmla="*/ 1446963 h 1698172"/>
              <a:gd name="connsiteX38" fmla="*/ 362100 w 1306645"/>
              <a:gd name="connsiteY38" fmla="*/ 1477108 h 1698172"/>
              <a:gd name="connsiteX39" fmla="*/ 372149 w 1306645"/>
              <a:gd name="connsiteY39" fmla="*/ 1507253 h 1698172"/>
              <a:gd name="connsiteX40" fmla="*/ 402294 w 1306645"/>
              <a:gd name="connsiteY40" fmla="*/ 1547447 h 1698172"/>
              <a:gd name="connsiteX41" fmla="*/ 442487 w 1306645"/>
              <a:gd name="connsiteY41" fmla="*/ 1647930 h 1698172"/>
              <a:gd name="connsiteX42" fmla="*/ 452535 w 1306645"/>
              <a:gd name="connsiteY42" fmla="*/ 1678075 h 1698172"/>
              <a:gd name="connsiteX43" fmla="*/ 482681 w 1306645"/>
              <a:gd name="connsiteY43" fmla="*/ 1698172 h 1698172"/>
              <a:gd name="connsiteX44" fmla="*/ 703744 w 1306645"/>
              <a:gd name="connsiteY44" fmla="*/ 1678075 h 1698172"/>
              <a:gd name="connsiteX45" fmla="*/ 753986 w 1306645"/>
              <a:gd name="connsiteY45" fmla="*/ 1668027 h 1698172"/>
              <a:gd name="connsiteX46" fmla="*/ 784131 w 1306645"/>
              <a:gd name="connsiteY46" fmla="*/ 1657978 h 1698172"/>
              <a:gd name="connsiteX47" fmla="*/ 884615 w 1306645"/>
              <a:gd name="connsiteY47" fmla="*/ 1647930 h 1698172"/>
              <a:gd name="connsiteX48" fmla="*/ 944905 w 1306645"/>
              <a:gd name="connsiteY48" fmla="*/ 1627833 h 1698172"/>
              <a:gd name="connsiteX49" fmla="*/ 1015243 w 1306645"/>
              <a:gd name="connsiteY49" fmla="*/ 1587640 h 1698172"/>
              <a:gd name="connsiteX50" fmla="*/ 1055437 w 1306645"/>
              <a:gd name="connsiteY50" fmla="*/ 1567543 h 1698172"/>
              <a:gd name="connsiteX51" fmla="*/ 1085582 w 1306645"/>
              <a:gd name="connsiteY51" fmla="*/ 1547447 h 1698172"/>
              <a:gd name="connsiteX52" fmla="*/ 1145872 w 1306645"/>
              <a:gd name="connsiteY52" fmla="*/ 1527350 h 1698172"/>
              <a:gd name="connsiteX53" fmla="*/ 1206162 w 1306645"/>
              <a:gd name="connsiteY53" fmla="*/ 1487157 h 1698172"/>
              <a:gd name="connsiteX54" fmla="*/ 1226259 w 1306645"/>
              <a:gd name="connsiteY54" fmla="*/ 1446963 h 1698172"/>
              <a:gd name="connsiteX55" fmla="*/ 1236307 w 1306645"/>
              <a:gd name="connsiteY55" fmla="*/ 1416818 h 1698172"/>
              <a:gd name="connsiteX56" fmla="*/ 1256404 w 1306645"/>
              <a:gd name="connsiteY56" fmla="*/ 1386673 h 1698172"/>
              <a:gd name="connsiteX57" fmla="*/ 1266452 w 1306645"/>
              <a:gd name="connsiteY57" fmla="*/ 1346480 h 1698172"/>
              <a:gd name="connsiteX58" fmla="*/ 1286549 w 1306645"/>
              <a:gd name="connsiteY58" fmla="*/ 1286189 h 1698172"/>
              <a:gd name="connsiteX59" fmla="*/ 1306645 w 1306645"/>
              <a:gd name="connsiteY59" fmla="*/ 1105319 h 1698172"/>
              <a:gd name="connsiteX60" fmla="*/ 1296597 w 1306645"/>
              <a:gd name="connsiteY60" fmla="*/ 703385 h 1698172"/>
              <a:gd name="connsiteX61" fmla="*/ 1276500 w 1306645"/>
              <a:gd name="connsiteY61" fmla="*/ 622998 h 1698172"/>
              <a:gd name="connsiteX62" fmla="*/ 1266452 w 1306645"/>
              <a:gd name="connsiteY62" fmla="*/ 572757 h 1698172"/>
              <a:gd name="connsiteX63" fmla="*/ 1216210 w 1306645"/>
              <a:gd name="connsiteY63" fmla="*/ 512466 h 1698172"/>
              <a:gd name="connsiteX64" fmla="*/ 1186065 w 1306645"/>
              <a:gd name="connsiteY64" fmla="*/ 502418 h 1698172"/>
              <a:gd name="connsiteX65" fmla="*/ 1085582 w 1306645"/>
              <a:gd name="connsiteY65" fmla="*/ 472273 h 1698172"/>
              <a:gd name="connsiteX66" fmla="*/ 1055437 w 1306645"/>
              <a:gd name="connsiteY66" fmla="*/ 452176 h 1698172"/>
              <a:gd name="connsiteX67" fmla="*/ 1005195 w 1306645"/>
              <a:gd name="connsiteY67" fmla="*/ 401935 h 169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306645" h="1698172">
                <a:moveTo>
                  <a:pt x="1005195" y="401935"/>
                </a:moveTo>
                <a:cubicBezTo>
                  <a:pt x="993472" y="380164"/>
                  <a:pt x="994752" y="338926"/>
                  <a:pt x="985098" y="321548"/>
                </a:cubicBezTo>
                <a:cubicBezTo>
                  <a:pt x="973368" y="300434"/>
                  <a:pt x="958303" y="281355"/>
                  <a:pt x="944905" y="261258"/>
                </a:cubicBezTo>
                <a:cubicBezTo>
                  <a:pt x="938206" y="251210"/>
                  <a:pt x="933347" y="239653"/>
                  <a:pt x="924808" y="231113"/>
                </a:cubicBezTo>
                <a:cubicBezTo>
                  <a:pt x="914760" y="221064"/>
                  <a:pt x="903760" y="211884"/>
                  <a:pt x="894663" y="200967"/>
                </a:cubicBezTo>
                <a:cubicBezTo>
                  <a:pt x="886932" y="191689"/>
                  <a:pt x="883106" y="179361"/>
                  <a:pt x="874566" y="170822"/>
                </a:cubicBezTo>
                <a:cubicBezTo>
                  <a:pt x="866027" y="162283"/>
                  <a:pt x="853447" y="158749"/>
                  <a:pt x="844421" y="150726"/>
                </a:cubicBezTo>
                <a:cubicBezTo>
                  <a:pt x="823179" y="131844"/>
                  <a:pt x="811093" y="99424"/>
                  <a:pt x="784131" y="90436"/>
                </a:cubicBezTo>
                <a:cubicBezTo>
                  <a:pt x="764034" y="83737"/>
                  <a:pt x="742788" y="79813"/>
                  <a:pt x="723841" y="70339"/>
                </a:cubicBezTo>
                <a:cubicBezTo>
                  <a:pt x="710443" y="63640"/>
                  <a:pt x="697673" y="55502"/>
                  <a:pt x="683648" y="50242"/>
                </a:cubicBezTo>
                <a:cubicBezTo>
                  <a:pt x="670717" y="45393"/>
                  <a:pt x="656733" y="43988"/>
                  <a:pt x="643454" y="40194"/>
                </a:cubicBezTo>
                <a:cubicBezTo>
                  <a:pt x="553168" y="14399"/>
                  <a:pt x="708032" y="50109"/>
                  <a:pt x="542971" y="20097"/>
                </a:cubicBezTo>
                <a:cubicBezTo>
                  <a:pt x="529383" y="17627"/>
                  <a:pt x="516365" y="12519"/>
                  <a:pt x="502777" y="10049"/>
                </a:cubicBezTo>
                <a:cubicBezTo>
                  <a:pt x="479475" y="5812"/>
                  <a:pt x="455885" y="3350"/>
                  <a:pt x="432439" y="0"/>
                </a:cubicBezTo>
                <a:cubicBezTo>
                  <a:pt x="325257" y="3350"/>
                  <a:pt x="217735" y="891"/>
                  <a:pt x="110892" y="10049"/>
                </a:cubicBezTo>
                <a:cubicBezTo>
                  <a:pt x="81287" y="12587"/>
                  <a:pt x="46171" y="82009"/>
                  <a:pt x="40553" y="90436"/>
                </a:cubicBezTo>
                <a:lnTo>
                  <a:pt x="20456" y="120581"/>
                </a:lnTo>
                <a:cubicBezTo>
                  <a:pt x="17107" y="140678"/>
                  <a:pt x="14828" y="160982"/>
                  <a:pt x="10408" y="180871"/>
                </a:cubicBezTo>
                <a:cubicBezTo>
                  <a:pt x="8110" y="191211"/>
                  <a:pt x="360" y="200424"/>
                  <a:pt x="360" y="211016"/>
                </a:cubicBezTo>
                <a:cubicBezTo>
                  <a:pt x="360" y="294819"/>
                  <a:pt x="-2936" y="379491"/>
                  <a:pt x="10408" y="462225"/>
                </a:cubicBezTo>
                <a:cubicBezTo>
                  <a:pt x="14254" y="486070"/>
                  <a:pt x="33522" y="505436"/>
                  <a:pt x="50601" y="522515"/>
                </a:cubicBezTo>
                <a:cubicBezTo>
                  <a:pt x="70698" y="542612"/>
                  <a:pt x="95127" y="559157"/>
                  <a:pt x="110892" y="582805"/>
                </a:cubicBezTo>
                <a:cubicBezTo>
                  <a:pt x="117591" y="592853"/>
                  <a:pt x="122449" y="604411"/>
                  <a:pt x="130988" y="612950"/>
                </a:cubicBezTo>
                <a:cubicBezTo>
                  <a:pt x="139527" y="621490"/>
                  <a:pt x="151855" y="625316"/>
                  <a:pt x="161133" y="633047"/>
                </a:cubicBezTo>
                <a:cubicBezTo>
                  <a:pt x="190146" y="657225"/>
                  <a:pt x="191614" y="663697"/>
                  <a:pt x="211375" y="693337"/>
                </a:cubicBezTo>
                <a:cubicBezTo>
                  <a:pt x="235266" y="765012"/>
                  <a:pt x="201390" y="678362"/>
                  <a:pt x="251568" y="753627"/>
                </a:cubicBezTo>
                <a:cubicBezTo>
                  <a:pt x="257443" y="762440"/>
                  <a:pt x="257898" y="773854"/>
                  <a:pt x="261617" y="783772"/>
                </a:cubicBezTo>
                <a:cubicBezTo>
                  <a:pt x="267950" y="800661"/>
                  <a:pt x="274387" y="817531"/>
                  <a:pt x="281713" y="834014"/>
                </a:cubicBezTo>
                <a:cubicBezTo>
                  <a:pt x="287797" y="847702"/>
                  <a:pt x="296550" y="860182"/>
                  <a:pt x="301810" y="874207"/>
                </a:cubicBezTo>
                <a:cubicBezTo>
                  <a:pt x="306659" y="887138"/>
                  <a:pt x="305683" y="902048"/>
                  <a:pt x="311859" y="914400"/>
                </a:cubicBezTo>
                <a:cubicBezTo>
                  <a:pt x="319349" y="929379"/>
                  <a:pt x="331956" y="941196"/>
                  <a:pt x="342004" y="954594"/>
                </a:cubicBezTo>
                <a:cubicBezTo>
                  <a:pt x="338654" y="1008185"/>
                  <a:pt x="339920" y="1062265"/>
                  <a:pt x="331955" y="1115367"/>
                </a:cubicBezTo>
                <a:cubicBezTo>
                  <a:pt x="329733" y="1130181"/>
                  <a:pt x="317760" y="1141793"/>
                  <a:pt x="311859" y="1155561"/>
                </a:cubicBezTo>
                <a:cubicBezTo>
                  <a:pt x="301530" y="1179663"/>
                  <a:pt x="299050" y="1200390"/>
                  <a:pt x="291762" y="1225899"/>
                </a:cubicBezTo>
                <a:cubicBezTo>
                  <a:pt x="288852" y="1236083"/>
                  <a:pt x="285063" y="1245996"/>
                  <a:pt x="281713" y="1256044"/>
                </a:cubicBezTo>
                <a:cubicBezTo>
                  <a:pt x="285063" y="1286189"/>
                  <a:pt x="286776" y="1316562"/>
                  <a:pt x="291762" y="1346480"/>
                </a:cubicBezTo>
                <a:cubicBezTo>
                  <a:pt x="297181" y="1378993"/>
                  <a:pt x="305567" y="1378176"/>
                  <a:pt x="321907" y="1406770"/>
                </a:cubicBezTo>
                <a:cubicBezTo>
                  <a:pt x="329339" y="1419775"/>
                  <a:pt x="334572" y="1433957"/>
                  <a:pt x="342004" y="1446963"/>
                </a:cubicBezTo>
                <a:cubicBezTo>
                  <a:pt x="347996" y="1457448"/>
                  <a:pt x="356699" y="1466306"/>
                  <a:pt x="362100" y="1477108"/>
                </a:cubicBezTo>
                <a:cubicBezTo>
                  <a:pt x="366837" y="1486582"/>
                  <a:pt x="366894" y="1498057"/>
                  <a:pt x="372149" y="1507253"/>
                </a:cubicBezTo>
                <a:cubicBezTo>
                  <a:pt x="380458" y="1521794"/>
                  <a:pt x="392246" y="1534049"/>
                  <a:pt x="402294" y="1547447"/>
                </a:cubicBezTo>
                <a:cubicBezTo>
                  <a:pt x="448035" y="1684676"/>
                  <a:pt x="398132" y="1544434"/>
                  <a:pt x="442487" y="1647930"/>
                </a:cubicBezTo>
                <a:cubicBezTo>
                  <a:pt x="446659" y="1657665"/>
                  <a:pt x="445918" y="1669804"/>
                  <a:pt x="452535" y="1678075"/>
                </a:cubicBezTo>
                <a:cubicBezTo>
                  <a:pt x="460079" y="1687505"/>
                  <a:pt x="472632" y="1691473"/>
                  <a:pt x="482681" y="1698172"/>
                </a:cubicBezTo>
                <a:cubicBezTo>
                  <a:pt x="524511" y="1694686"/>
                  <a:pt x="656849" y="1684328"/>
                  <a:pt x="703744" y="1678075"/>
                </a:cubicBezTo>
                <a:cubicBezTo>
                  <a:pt x="720673" y="1675818"/>
                  <a:pt x="737417" y="1672169"/>
                  <a:pt x="753986" y="1668027"/>
                </a:cubicBezTo>
                <a:cubicBezTo>
                  <a:pt x="764262" y="1665458"/>
                  <a:pt x="773662" y="1659589"/>
                  <a:pt x="784131" y="1657978"/>
                </a:cubicBezTo>
                <a:cubicBezTo>
                  <a:pt x="817401" y="1652859"/>
                  <a:pt x="851120" y="1651279"/>
                  <a:pt x="884615" y="1647930"/>
                </a:cubicBezTo>
                <a:cubicBezTo>
                  <a:pt x="904712" y="1641231"/>
                  <a:pt x="925958" y="1637306"/>
                  <a:pt x="944905" y="1627833"/>
                </a:cubicBezTo>
                <a:cubicBezTo>
                  <a:pt x="1066353" y="1567111"/>
                  <a:pt x="915833" y="1644446"/>
                  <a:pt x="1015243" y="1587640"/>
                </a:cubicBezTo>
                <a:cubicBezTo>
                  <a:pt x="1028249" y="1580208"/>
                  <a:pt x="1042431" y="1574975"/>
                  <a:pt x="1055437" y="1567543"/>
                </a:cubicBezTo>
                <a:cubicBezTo>
                  <a:pt x="1065922" y="1561551"/>
                  <a:pt x="1074546" y="1552352"/>
                  <a:pt x="1085582" y="1547447"/>
                </a:cubicBezTo>
                <a:cubicBezTo>
                  <a:pt x="1104940" y="1538844"/>
                  <a:pt x="1145872" y="1527350"/>
                  <a:pt x="1145872" y="1527350"/>
                </a:cubicBezTo>
                <a:cubicBezTo>
                  <a:pt x="1165969" y="1513952"/>
                  <a:pt x="1195360" y="1508760"/>
                  <a:pt x="1206162" y="1487157"/>
                </a:cubicBezTo>
                <a:cubicBezTo>
                  <a:pt x="1212861" y="1473759"/>
                  <a:pt x="1220358" y="1460731"/>
                  <a:pt x="1226259" y="1446963"/>
                </a:cubicBezTo>
                <a:cubicBezTo>
                  <a:pt x="1230431" y="1437228"/>
                  <a:pt x="1231570" y="1426292"/>
                  <a:pt x="1236307" y="1416818"/>
                </a:cubicBezTo>
                <a:cubicBezTo>
                  <a:pt x="1241708" y="1406016"/>
                  <a:pt x="1249705" y="1396721"/>
                  <a:pt x="1256404" y="1386673"/>
                </a:cubicBezTo>
                <a:cubicBezTo>
                  <a:pt x="1259753" y="1373275"/>
                  <a:pt x="1262484" y="1359708"/>
                  <a:pt x="1266452" y="1346480"/>
                </a:cubicBezTo>
                <a:cubicBezTo>
                  <a:pt x="1272539" y="1326189"/>
                  <a:pt x="1286549" y="1286189"/>
                  <a:pt x="1286549" y="1286189"/>
                </a:cubicBezTo>
                <a:cubicBezTo>
                  <a:pt x="1290556" y="1254132"/>
                  <a:pt x="1306645" y="1130791"/>
                  <a:pt x="1306645" y="1105319"/>
                </a:cubicBezTo>
                <a:cubicBezTo>
                  <a:pt x="1306645" y="971299"/>
                  <a:pt x="1302547" y="837273"/>
                  <a:pt x="1296597" y="703385"/>
                </a:cubicBezTo>
                <a:cubicBezTo>
                  <a:pt x="1294595" y="658332"/>
                  <a:pt x="1285672" y="659686"/>
                  <a:pt x="1276500" y="622998"/>
                </a:cubicBezTo>
                <a:cubicBezTo>
                  <a:pt x="1272358" y="606429"/>
                  <a:pt x="1272449" y="588748"/>
                  <a:pt x="1266452" y="572757"/>
                </a:cubicBezTo>
                <a:cubicBezTo>
                  <a:pt x="1260273" y="556280"/>
                  <a:pt x="1229243" y="521154"/>
                  <a:pt x="1216210" y="512466"/>
                </a:cubicBezTo>
                <a:cubicBezTo>
                  <a:pt x="1207397" y="506591"/>
                  <a:pt x="1196113" y="505767"/>
                  <a:pt x="1186065" y="502418"/>
                </a:cubicBezTo>
                <a:cubicBezTo>
                  <a:pt x="1118230" y="457194"/>
                  <a:pt x="1203144" y="507542"/>
                  <a:pt x="1085582" y="472273"/>
                </a:cubicBezTo>
                <a:cubicBezTo>
                  <a:pt x="1074015" y="468803"/>
                  <a:pt x="1066239" y="457577"/>
                  <a:pt x="1055437" y="452176"/>
                </a:cubicBezTo>
                <a:cubicBezTo>
                  <a:pt x="1022115" y="435515"/>
                  <a:pt x="1016918" y="423706"/>
                  <a:pt x="1005195" y="401935"/>
                </a:cubicBezTo>
                <a:close/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:a16="http://schemas.microsoft.com/office/drawing/2014/main" id="{B2A33E56-B298-4615-90B9-3727C9E0968B}"/>
              </a:ext>
            </a:extLst>
          </p:cNvPr>
          <p:cNvSpPr/>
          <p:nvPr/>
        </p:nvSpPr>
        <p:spPr>
          <a:xfrm>
            <a:off x="4431323" y="3537020"/>
            <a:ext cx="1147421" cy="1487156"/>
          </a:xfrm>
          <a:custGeom>
            <a:avLst/>
            <a:gdLst>
              <a:gd name="connsiteX0" fmla="*/ 1024932 w 1147421"/>
              <a:gd name="connsiteY0" fmla="*/ 261257 h 1487156"/>
              <a:gd name="connsiteX1" fmla="*/ 1004835 w 1147421"/>
              <a:gd name="connsiteY1" fmla="*/ 170822 h 1487156"/>
              <a:gd name="connsiteX2" fmla="*/ 994787 w 1147421"/>
              <a:gd name="connsiteY2" fmla="*/ 130628 h 1487156"/>
              <a:gd name="connsiteX3" fmla="*/ 914400 w 1147421"/>
              <a:gd name="connsiteY3" fmla="*/ 40193 h 1487156"/>
              <a:gd name="connsiteX4" fmla="*/ 884255 w 1147421"/>
              <a:gd name="connsiteY4" fmla="*/ 20096 h 1487156"/>
              <a:gd name="connsiteX5" fmla="*/ 823965 w 1147421"/>
              <a:gd name="connsiteY5" fmla="*/ 0 h 1487156"/>
              <a:gd name="connsiteX6" fmla="*/ 291402 w 1147421"/>
              <a:gd name="connsiteY6" fmla="*/ 10048 h 1487156"/>
              <a:gd name="connsiteX7" fmla="*/ 180870 w 1147421"/>
              <a:gd name="connsiteY7" fmla="*/ 30145 h 1487156"/>
              <a:gd name="connsiteX8" fmla="*/ 150725 w 1147421"/>
              <a:gd name="connsiteY8" fmla="*/ 40193 h 1487156"/>
              <a:gd name="connsiteX9" fmla="*/ 60290 w 1147421"/>
              <a:gd name="connsiteY9" fmla="*/ 110532 h 1487156"/>
              <a:gd name="connsiteX10" fmla="*/ 20097 w 1147421"/>
              <a:gd name="connsiteY10" fmla="*/ 170822 h 1487156"/>
              <a:gd name="connsiteX11" fmla="*/ 10048 w 1147421"/>
              <a:gd name="connsiteY11" fmla="*/ 231112 h 1487156"/>
              <a:gd name="connsiteX12" fmla="*/ 0 w 1147421"/>
              <a:gd name="connsiteY12" fmla="*/ 281354 h 1487156"/>
              <a:gd name="connsiteX13" fmla="*/ 10048 w 1147421"/>
              <a:gd name="connsiteY13" fmla="*/ 753626 h 1487156"/>
              <a:gd name="connsiteX14" fmla="*/ 40193 w 1147421"/>
              <a:gd name="connsiteY14" fmla="*/ 844061 h 1487156"/>
              <a:gd name="connsiteX15" fmla="*/ 70339 w 1147421"/>
              <a:gd name="connsiteY15" fmla="*/ 944545 h 1487156"/>
              <a:gd name="connsiteX16" fmla="*/ 100484 w 1147421"/>
              <a:gd name="connsiteY16" fmla="*/ 1014883 h 1487156"/>
              <a:gd name="connsiteX17" fmla="*/ 120580 w 1147421"/>
              <a:gd name="connsiteY17" fmla="*/ 1075173 h 1487156"/>
              <a:gd name="connsiteX18" fmla="*/ 140677 w 1147421"/>
              <a:gd name="connsiteY18" fmla="*/ 1115367 h 1487156"/>
              <a:gd name="connsiteX19" fmla="*/ 160774 w 1147421"/>
              <a:gd name="connsiteY19" fmla="*/ 1185705 h 1487156"/>
              <a:gd name="connsiteX20" fmla="*/ 180870 w 1147421"/>
              <a:gd name="connsiteY20" fmla="*/ 1215850 h 1487156"/>
              <a:gd name="connsiteX21" fmla="*/ 190919 w 1147421"/>
              <a:gd name="connsiteY21" fmla="*/ 1256044 h 1487156"/>
              <a:gd name="connsiteX22" fmla="*/ 200967 w 1147421"/>
              <a:gd name="connsiteY22" fmla="*/ 1286189 h 1487156"/>
              <a:gd name="connsiteX23" fmla="*/ 221064 w 1147421"/>
              <a:gd name="connsiteY23" fmla="*/ 1366576 h 1487156"/>
              <a:gd name="connsiteX24" fmla="*/ 261257 w 1147421"/>
              <a:gd name="connsiteY24" fmla="*/ 1426866 h 1487156"/>
              <a:gd name="connsiteX25" fmla="*/ 281354 w 1147421"/>
              <a:gd name="connsiteY25" fmla="*/ 1457011 h 1487156"/>
              <a:gd name="connsiteX26" fmla="*/ 341644 w 1147421"/>
              <a:gd name="connsiteY26" fmla="*/ 1477107 h 1487156"/>
              <a:gd name="connsiteX27" fmla="*/ 371789 w 1147421"/>
              <a:gd name="connsiteY27" fmla="*/ 1487156 h 1487156"/>
              <a:gd name="connsiteX28" fmla="*/ 532563 w 1147421"/>
              <a:gd name="connsiteY28" fmla="*/ 1477107 h 1487156"/>
              <a:gd name="connsiteX29" fmla="*/ 602901 w 1147421"/>
              <a:gd name="connsiteY29" fmla="*/ 1457011 h 1487156"/>
              <a:gd name="connsiteX30" fmla="*/ 633046 w 1147421"/>
              <a:gd name="connsiteY30" fmla="*/ 1436914 h 1487156"/>
              <a:gd name="connsiteX31" fmla="*/ 663191 w 1147421"/>
              <a:gd name="connsiteY31" fmla="*/ 1426866 h 1487156"/>
              <a:gd name="connsiteX32" fmla="*/ 683288 w 1147421"/>
              <a:gd name="connsiteY32" fmla="*/ 1396721 h 1487156"/>
              <a:gd name="connsiteX33" fmla="*/ 713433 w 1147421"/>
              <a:gd name="connsiteY33" fmla="*/ 1366576 h 1487156"/>
              <a:gd name="connsiteX34" fmla="*/ 763675 w 1147421"/>
              <a:gd name="connsiteY34" fmla="*/ 1306285 h 1487156"/>
              <a:gd name="connsiteX35" fmla="*/ 834013 w 1147421"/>
              <a:gd name="connsiteY35" fmla="*/ 1215850 h 1487156"/>
              <a:gd name="connsiteX36" fmla="*/ 864158 w 1147421"/>
              <a:gd name="connsiteY36" fmla="*/ 1155560 h 1487156"/>
              <a:gd name="connsiteX37" fmla="*/ 874207 w 1147421"/>
              <a:gd name="connsiteY37" fmla="*/ 1125415 h 1487156"/>
              <a:gd name="connsiteX38" fmla="*/ 914400 w 1147421"/>
              <a:gd name="connsiteY38" fmla="*/ 1065125 h 1487156"/>
              <a:gd name="connsiteX39" fmla="*/ 944545 w 1147421"/>
              <a:gd name="connsiteY39" fmla="*/ 994787 h 1487156"/>
              <a:gd name="connsiteX40" fmla="*/ 984739 w 1147421"/>
              <a:gd name="connsiteY40" fmla="*/ 934496 h 1487156"/>
              <a:gd name="connsiteX41" fmla="*/ 1014884 w 1147421"/>
              <a:gd name="connsiteY41" fmla="*/ 904351 h 1487156"/>
              <a:gd name="connsiteX42" fmla="*/ 1045029 w 1147421"/>
              <a:gd name="connsiteY42" fmla="*/ 844061 h 1487156"/>
              <a:gd name="connsiteX43" fmla="*/ 1075174 w 1147421"/>
              <a:gd name="connsiteY43" fmla="*/ 783771 h 1487156"/>
              <a:gd name="connsiteX44" fmla="*/ 1085222 w 1147421"/>
              <a:gd name="connsiteY44" fmla="*/ 753626 h 1487156"/>
              <a:gd name="connsiteX45" fmla="*/ 1105319 w 1147421"/>
              <a:gd name="connsiteY45" fmla="*/ 713433 h 1487156"/>
              <a:gd name="connsiteX46" fmla="*/ 1115367 w 1147421"/>
              <a:gd name="connsiteY46" fmla="*/ 663191 h 1487156"/>
              <a:gd name="connsiteX47" fmla="*/ 1135464 w 1147421"/>
              <a:gd name="connsiteY47" fmla="*/ 602901 h 1487156"/>
              <a:gd name="connsiteX48" fmla="*/ 1135464 w 1147421"/>
              <a:gd name="connsiteY48" fmla="*/ 381837 h 1487156"/>
              <a:gd name="connsiteX49" fmla="*/ 1125415 w 1147421"/>
              <a:gd name="connsiteY49" fmla="*/ 301450 h 1487156"/>
              <a:gd name="connsiteX50" fmla="*/ 1115367 w 1147421"/>
              <a:gd name="connsiteY50" fmla="*/ 271305 h 1487156"/>
              <a:gd name="connsiteX51" fmla="*/ 1085222 w 1147421"/>
              <a:gd name="connsiteY51" fmla="*/ 251209 h 1487156"/>
              <a:gd name="connsiteX52" fmla="*/ 1024932 w 1147421"/>
              <a:gd name="connsiteY52" fmla="*/ 261257 h 148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147421" h="1487156">
                <a:moveTo>
                  <a:pt x="1024932" y="261257"/>
                </a:moveTo>
                <a:cubicBezTo>
                  <a:pt x="1011534" y="247859"/>
                  <a:pt x="1024626" y="240092"/>
                  <a:pt x="1004835" y="170822"/>
                </a:cubicBezTo>
                <a:cubicBezTo>
                  <a:pt x="1001041" y="157543"/>
                  <a:pt x="1000227" y="143322"/>
                  <a:pt x="994787" y="130628"/>
                </a:cubicBezTo>
                <a:cubicBezTo>
                  <a:pt x="982706" y="102439"/>
                  <a:pt x="927263" y="48769"/>
                  <a:pt x="914400" y="40193"/>
                </a:cubicBezTo>
                <a:cubicBezTo>
                  <a:pt x="904352" y="33494"/>
                  <a:pt x="895291" y="25001"/>
                  <a:pt x="884255" y="20096"/>
                </a:cubicBezTo>
                <a:cubicBezTo>
                  <a:pt x="864897" y="11493"/>
                  <a:pt x="823965" y="0"/>
                  <a:pt x="823965" y="0"/>
                </a:cubicBezTo>
                <a:lnTo>
                  <a:pt x="291402" y="10048"/>
                </a:lnTo>
                <a:cubicBezTo>
                  <a:pt x="259174" y="11122"/>
                  <a:pt x="213847" y="20723"/>
                  <a:pt x="180870" y="30145"/>
                </a:cubicBezTo>
                <a:cubicBezTo>
                  <a:pt x="170686" y="33055"/>
                  <a:pt x="160773" y="36844"/>
                  <a:pt x="150725" y="40193"/>
                </a:cubicBezTo>
                <a:cubicBezTo>
                  <a:pt x="115658" y="63571"/>
                  <a:pt x="85718" y="77839"/>
                  <a:pt x="60290" y="110532"/>
                </a:cubicBezTo>
                <a:cubicBezTo>
                  <a:pt x="45461" y="129597"/>
                  <a:pt x="20097" y="170822"/>
                  <a:pt x="20097" y="170822"/>
                </a:cubicBezTo>
                <a:cubicBezTo>
                  <a:pt x="16747" y="190919"/>
                  <a:pt x="13693" y="211067"/>
                  <a:pt x="10048" y="231112"/>
                </a:cubicBezTo>
                <a:cubicBezTo>
                  <a:pt x="6993" y="247915"/>
                  <a:pt x="0" y="264275"/>
                  <a:pt x="0" y="281354"/>
                </a:cubicBezTo>
                <a:cubicBezTo>
                  <a:pt x="0" y="438814"/>
                  <a:pt x="1149" y="596418"/>
                  <a:pt x="10048" y="753626"/>
                </a:cubicBezTo>
                <a:cubicBezTo>
                  <a:pt x="12631" y="799254"/>
                  <a:pt x="33878" y="806174"/>
                  <a:pt x="40193" y="844061"/>
                </a:cubicBezTo>
                <a:cubicBezTo>
                  <a:pt x="52705" y="919127"/>
                  <a:pt x="41131" y="886128"/>
                  <a:pt x="70339" y="944545"/>
                </a:cubicBezTo>
                <a:cubicBezTo>
                  <a:pt x="96920" y="1050870"/>
                  <a:pt x="60830" y="925661"/>
                  <a:pt x="100484" y="1014883"/>
                </a:cubicBezTo>
                <a:cubicBezTo>
                  <a:pt x="109087" y="1034241"/>
                  <a:pt x="113881" y="1055076"/>
                  <a:pt x="120580" y="1075173"/>
                </a:cubicBezTo>
                <a:cubicBezTo>
                  <a:pt x="125317" y="1089384"/>
                  <a:pt x="133978" y="1101969"/>
                  <a:pt x="140677" y="1115367"/>
                </a:cubicBezTo>
                <a:cubicBezTo>
                  <a:pt x="143898" y="1128251"/>
                  <a:pt x="153564" y="1171285"/>
                  <a:pt x="160774" y="1185705"/>
                </a:cubicBezTo>
                <a:cubicBezTo>
                  <a:pt x="166175" y="1196507"/>
                  <a:pt x="174171" y="1205802"/>
                  <a:pt x="180870" y="1215850"/>
                </a:cubicBezTo>
                <a:cubicBezTo>
                  <a:pt x="184220" y="1229248"/>
                  <a:pt x="187125" y="1242765"/>
                  <a:pt x="190919" y="1256044"/>
                </a:cubicBezTo>
                <a:cubicBezTo>
                  <a:pt x="193829" y="1266228"/>
                  <a:pt x="198398" y="1275913"/>
                  <a:pt x="200967" y="1286189"/>
                </a:cubicBezTo>
                <a:cubicBezTo>
                  <a:pt x="205018" y="1302393"/>
                  <a:pt x="210621" y="1347779"/>
                  <a:pt x="221064" y="1366576"/>
                </a:cubicBezTo>
                <a:cubicBezTo>
                  <a:pt x="232794" y="1387690"/>
                  <a:pt x="247859" y="1406769"/>
                  <a:pt x="261257" y="1426866"/>
                </a:cubicBezTo>
                <a:cubicBezTo>
                  <a:pt x="267956" y="1436914"/>
                  <a:pt x="269897" y="1453192"/>
                  <a:pt x="281354" y="1457011"/>
                </a:cubicBezTo>
                <a:lnTo>
                  <a:pt x="341644" y="1477107"/>
                </a:lnTo>
                <a:lnTo>
                  <a:pt x="371789" y="1487156"/>
                </a:lnTo>
                <a:cubicBezTo>
                  <a:pt x="425380" y="1483806"/>
                  <a:pt x="479134" y="1482450"/>
                  <a:pt x="532563" y="1477107"/>
                </a:cubicBezTo>
                <a:cubicBezTo>
                  <a:pt x="550587" y="1475305"/>
                  <a:pt x="584538" y="1463132"/>
                  <a:pt x="602901" y="1457011"/>
                </a:cubicBezTo>
                <a:cubicBezTo>
                  <a:pt x="612949" y="1450312"/>
                  <a:pt x="622244" y="1442315"/>
                  <a:pt x="633046" y="1436914"/>
                </a:cubicBezTo>
                <a:cubicBezTo>
                  <a:pt x="642520" y="1432177"/>
                  <a:pt x="654920" y="1433483"/>
                  <a:pt x="663191" y="1426866"/>
                </a:cubicBezTo>
                <a:cubicBezTo>
                  <a:pt x="672621" y="1419322"/>
                  <a:pt x="675557" y="1405999"/>
                  <a:pt x="683288" y="1396721"/>
                </a:cubicBezTo>
                <a:cubicBezTo>
                  <a:pt x="692385" y="1385804"/>
                  <a:pt x="705173" y="1378140"/>
                  <a:pt x="713433" y="1366576"/>
                </a:cubicBezTo>
                <a:cubicBezTo>
                  <a:pt x="759793" y="1301672"/>
                  <a:pt x="704247" y="1345904"/>
                  <a:pt x="763675" y="1306285"/>
                </a:cubicBezTo>
                <a:cubicBezTo>
                  <a:pt x="811751" y="1234171"/>
                  <a:pt x="786789" y="1263074"/>
                  <a:pt x="834013" y="1215850"/>
                </a:cubicBezTo>
                <a:cubicBezTo>
                  <a:pt x="859272" y="1140079"/>
                  <a:pt x="825200" y="1233476"/>
                  <a:pt x="864158" y="1155560"/>
                </a:cubicBezTo>
                <a:cubicBezTo>
                  <a:pt x="868895" y="1146086"/>
                  <a:pt x="869063" y="1134674"/>
                  <a:pt x="874207" y="1125415"/>
                </a:cubicBezTo>
                <a:cubicBezTo>
                  <a:pt x="885937" y="1104301"/>
                  <a:pt x="914400" y="1065125"/>
                  <a:pt x="914400" y="1065125"/>
                </a:cubicBezTo>
                <a:cubicBezTo>
                  <a:pt x="924795" y="1033938"/>
                  <a:pt x="925918" y="1025831"/>
                  <a:pt x="944545" y="994787"/>
                </a:cubicBezTo>
                <a:cubicBezTo>
                  <a:pt x="956972" y="974076"/>
                  <a:pt x="967660" y="951575"/>
                  <a:pt x="984739" y="934496"/>
                </a:cubicBezTo>
                <a:lnTo>
                  <a:pt x="1014884" y="904351"/>
                </a:lnTo>
                <a:cubicBezTo>
                  <a:pt x="1040140" y="828581"/>
                  <a:pt x="1006071" y="921977"/>
                  <a:pt x="1045029" y="844061"/>
                </a:cubicBezTo>
                <a:cubicBezTo>
                  <a:pt x="1086631" y="760857"/>
                  <a:pt x="1017578" y="870163"/>
                  <a:pt x="1075174" y="783771"/>
                </a:cubicBezTo>
                <a:cubicBezTo>
                  <a:pt x="1078523" y="773723"/>
                  <a:pt x="1081050" y="763361"/>
                  <a:pt x="1085222" y="753626"/>
                </a:cubicBezTo>
                <a:cubicBezTo>
                  <a:pt x="1091123" y="739858"/>
                  <a:pt x="1100582" y="727643"/>
                  <a:pt x="1105319" y="713433"/>
                </a:cubicBezTo>
                <a:cubicBezTo>
                  <a:pt x="1110720" y="697230"/>
                  <a:pt x="1110873" y="679668"/>
                  <a:pt x="1115367" y="663191"/>
                </a:cubicBezTo>
                <a:cubicBezTo>
                  <a:pt x="1120941" y="642754"/>
                  <a:pt x="1135464" y="602901"/>
                  <a:pt x="1135464" y="602901"/>
                </a:cubicBezTo>
                <a:cubicBezTo>
                  <a:pt x="1153385" y="495373"/>
                  <a:pt x="1149299" y="547850"/>
                  <a:pt x="1135464" y="381837"/>
                </a:cubicBezTo>
                <a:cubicBezTo>
                  <a:pt x="1133221" y="354926"/>
                  <a:pt x="1130246" y="328019"/>
                  <a:pt x="1125415" y="301450"/>
                </a:cubicBezTo>
                <a:cubicBezTo>
                  <a:pt x="1123520" y="291029"/>
                  <a:pt x="1121984" y="279576"/>
                  <a:pt x="1115367" y="271305"/>
                </a:cubicBezTo>
                <a:cubicBezTo>
                  <a:pt x="1107823" y="261875"/>
                  <a:pt x="1096679" y="255028"/>
                  <a:pt x="1085222" y="251209"/>
                </a:cubicBezTo>
                <a:cubicBezTo>
                  <a:pt x="1075689" y="248032"/>
                  <a:pt x="1038330" y="274655"/>
                  <a:pt x="1024932" y="261257"/>
                </a:cubicBez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74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188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Тема Office</vt:lpstr>
      <vt:lpstr>Устный счет</vt:lpstr>
      <vt:lpstr>Презентация PowerPoint</vt:lpstr>
      <vt:lpstr>Множество.  Элемент множества</vt:lpstr>
      <vt:lpstr>План урока:</vt:lpstr>
      <vt:lpstr>Множество</vt:lpstr>
      <vt:lpstr>Элемент множества</vt:lpstr>
      <vt:lpstr>Учебник. Стр. 32</vt:lpstr>
      <vt:lpstr>Учебник. Стр. 33</vt:lpstr>
      <vt:lpstr>ТПО. Стр. 24 № 1</vt:lpstr>
      <vt:lpstr>ТПО. Стр. 24 № 2</vt:lpstr>
      <vt:lpstr>ТПО. Стр. 25 № 3</vt:lpstr>
      <vt:lpstr>ТПО. Стр. 25 № 4</vt:lpstr>
      <vt:lpstr>План урока: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Маруся</dc:creator>
  <cp:lastModifiedBy>RePack by Diakov</cp:lastModifiedBy>
  <cp:revision>14</cp:revision>
  <dcterms:created xsi:type="dcterms:W3CDTF">2021-09-21T17:46:41Z</dcterms:created>
  <dcterms:modified xsi:type="dcterms:W3CDTF">2021-10-19T16:59:01Z</dcterms:modified>
</cp:coreProperties>
</file>