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57" r:id="rId3"/>
    <p:sldId id="258" r:id="rId4"/>
    <p:sldId id="261" r:id="rId5"/>
    <p:sldId id="263" r:id="rId6"/>
    <p:sldId id="265" r:id="rId7"/>
    <p:sldId id="272" r:id="rId8"/>
    <p:sldId id="277" r:id="rId9"/>
    <p:sldId id="266" r:id="rId10"/>
    <p:sldId id="268" r:id="rId11"/>
    <p:sldId id="270" r:id="rId12"/>
    <p:sldId id="28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412776"/>
            <a:ext cx="6840760" cy="26007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1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ГКОУ «</a:t>
            </a:r>
            <a:r>
              <a:rPr lang="ru-RU" sz="11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Варнавинская</a:t>
            </a:r>
            <a:r>
              <a:rPr lang="ru-RU" sz="11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ШИ»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Устный журнал 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«Мир путешественников»</a:t>
            </a:r>
          </a:p>
          <a:p>
            <a:pPr algn="ctr"/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Неделя географии </a:t>
            </a:r>
          </a:p>
          <a:p>
            <a:pPr algn="r"/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Подготовила</a:t>
            </a:r>
          </a:p>
          <a:p>
            <a:pPr algn="r"/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учитель географии </a:t>
            </a:r>
          </a:p>
          <a:p>
            <a:pPr algn="r"/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Колесова Т.Ю.</a:t>
            </a:r>
          </a:p>
          <a:p>
            <a:pPr algn="ctr"/>
            <a:r>
              <a:rPr lang="ru-RU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Декабрь, 2020</a:t>
            </a:r>
            <a:endParaRPr lang="ru-RU" sz="16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84976" cy="193899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был во главе 3 экспедиций, исследовавших Мировой океан. Уделял много внимания картографии, составленными им картами пользовались до второй половины 19 века. Научился бороться с таким распространенным в те времена заболеванием, как цинга.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852936"/>
            <a:ext cx="5261397" cy="2628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11960" y="2348880"/>
            <a:ext cx="4572000" cy="120032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был известен дружеским отношением к коренным жителям исследуемых им территорий, но погиб в возрасте 50 лет, убитый аборигенами Гавайских островов.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616561"/>
            <a:ext cx="2553842" cy="3038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73094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1" y="116632"/>
            <a:ext cx="4608511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40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Америго</a:t>
            </a: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Веспуччи</a:t>
            </a: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88640"/>
            <a:ext cx="2430411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1052736"/>
            <a:ext cx="3744416" cy="64633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Америго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Веспуччи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родился 9 марта 1454 года во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Флоренции</a:t>
            </a:r>
            <a:endParaRPr lang="ru-RU" sz="32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1" y="2636912"/>
            <a:ext cx="4392488" cy="378565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Флорентийский путешественник, в честь которого получила свое название Америка. Он был обычным финансистом, помогал снабжать Христофору Колумбу 2 и 3 экспедицию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1499 году, в возрасте 45 лет, он решает сам отправиться в дальний путь. </a:t>
            </a:r>
            <a:r>
              <a:rPr lang="ru-RU" sz="2000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Америго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Веспуччи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считал, что мореплавание – это выгодное дело, поэтому готов был покорять мир за свой счет.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573016"/>
            <a:ext cx="3301843" cy="2666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89768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89934" y="1196752"/>
            <a:ext cx="78305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Спасибо за внимание!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169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88640"/>
            <a:ext cx="7560840" cy="15696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исследован практически любой уголок Земли. Уже не осталось места, куда не ступала бы нога человека. Даже арктические льды уступили под его натиском.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996952"/>
            <a:ext cx="3225874" cy="242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7040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0"/>
            <a:ext cx="8280920" cy="181588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так было не всегда. Для наших предков наша планета была неизведанным и таинственным миром, а за горизонтом скрывались новые страны, диковинные обычаи и племена.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916832"/>
            <a:ext cx="8136904" cy="120032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вклад в изучении Земли внесли самые известные путешественники, чьи имена навсегда остались в нашей памяти, т.к. именно они совершили мировые открытия, перевернувшие представление людей о нашей планете.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023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836712"/>
            <a:ext cx="8496944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жизни этого знаменитого мореплавателя сказано немало. Он первым пересек Атлантический океан и побывал в Карибском, Саргассовом море. Он был первооткрывателем Центральной и Южной Америки.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260648"/>
            <a:ext cx="3325015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Христофор Колумб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204864"/>
            <a:ext cx="3756173" cy="3789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42826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88640"/>
            <a:ext cx="8424936" cy="224676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Выходец их небогатой генуэзской семьи, он получил хорошее образование. Мечтая добраться до Индии коротким морским путем, Христофор Колумб предпринимает немало усилий для осуществления своих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проектов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636912"/>
            <a:ext cx="4838725" cy="2721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212976"/>
            <a:ext cx="4211960" cy="3443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78044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036495" cy="6777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4522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476672"/>
            <a:ext cx="3590470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Фернан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Магеллан</a:t>
            </a:r>
            <a:endParaRPr lang="ru-RU" sz="32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484784"/>
            <a:ext cx="3195041" cy="2344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2708920"/>
            <a:ext cx="2952328" cy="313932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Фернан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Магеллан совершил первое кругосветное путешествие. Он стал первым европейцем, который смог переплыть по морю из Атлантического океана в Тихий, открыв при этом пролив, названный его именем. Магеллан принадлежал к дворянскому роду.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543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16016" y="260648"/>
            <a:ext cx="4248472" cy="378565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Экспедиция была укомплектована большой командой (по разным оценкам 265—280 человек) на 5 судах. В результате мятежей, тяжелейшего пересечения Тихого океана и стычек с населением Филиппин и Островов пряностей команда сильно сократилась. Только одному судну — «Виктория» — удалось вернуться в Испанию, имея 18 человек на борту.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140968"/>
            <a:ext cx="4590572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79941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836712"/>
            <a:ext cx="6120680" cy="101566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Известный мореплаватель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27 октября 1728г. 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семье бедного шотландского батрака, после 5 лет учебы в школе работал на ферме.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1" y="188640"/>
            <a:ext cx="417646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Джеймс Кук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6974" y="404664"/>
            <a:ext cx="2052954" cy="258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27584" y="3501008"/>
            <a:ext cx="4572000" cy="120032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18 лет он нанимается юнгой на свое первое судно. Так начинается его карьера моряка, которая сделала Джеймса Кука известным.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429000"/>
            <a:ext cx="2489024" cy="3096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075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455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admin</cp:lastModifiedBy>
  <cp:revision>22</cp:revision>
  <dcterms:created xsi:type="dcterms:W3CDTF">2020-12-06T16:49:00Z</dcterms:created>
  <dcterms:modified xsi:type="dcterms:W3CDTF">2021-10-19T19:18:55Z</dcterms:modified>
</cp:coreProperties>
</file>