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6752"/>
            <a:ext cx="7772400" cy="38164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Значение мелкой </a:t>
            </a:r>
            <a:b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моторики рук для </a:t>
            </a:r>
            <a:b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развития ребенка-дошкольника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5314" y="5170950"/>
            <a:ext cx="5093030" cy="1066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Семинар-практикум для родителей детей не посещающих ДОУ</a:t>
            </a:r>
          </a:p>
          <a:p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(в рамках работы консультационного пункта)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494094"/>
            <a:ext cx="7338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/>
              <a:t>детский сад №2 «Сказка» п. Некрасовское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7984" y="6237312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2018 год</a:t>
            </a:r>
          </a:p>
        </p:txBody>
      </p:sp>
    </p:spTree>
    <p:extLst>
      <p:ext uri="{BB962C8B-B14F-4D97-AF65-F5344CB8AC3E}">
        <p14:creationId xmlns:p14="http://schemas.microsoft.com/office/powerpoint/2010/main" val="547508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мелкой моторики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младшем дошкольном возрасте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30019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Способствует развитию навыков самообслуживания</a:t>
            </a:r>
          </a:p>
          <a:p>
            <a:pPr marL="0" indent="0">
              <a:buNone/>
            </a:pPr>
            <a:endParaRPr lang="ru-RU" sz="3200" dirty="0"/>
          </a:p>
          <a:p>
            <a:pPr algn="r"/>
            <a:r>
              <a:rPr lang="ru-RU" sz="3200" dirty="0"/>
              <a:t>Это старт для развития речи и мышления</a:t>
            </a:r>
          </a:p>
          <a:p>
            <a:pPr marL="0" indent="0">
              <a:buNone/>
            </a:pPr>
            <a:endParaRPr lang="ru-RU" sz="3200" dirty="0"/>
          </a:p>
          <a:p>
            <a:r>
              <a:rPr lang="ru-RU" sz="3200" dirty="0"/>
              <a:t>Способствует успешной подготовке к школьному обучению</a:t>
            </a:r>
          </a:p>
          <a:p>
            <a:endParaRPr lang="ru-RU" sz="3200" dirty="0"/>
          </a:p>
          <a:p>
            <a:pPr algn="r"/>
            <a:r>
              <a:rPr lang="ru-RU" sz="3200" dirty="0"/>
              <a:t>Необходимо для овладения письмом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2568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и упражнения, развивающие мелкую моторику рук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5445224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ru-RU" sz="4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работы:</a:t>
            </a:r>
          </a:p>
          <a:p>
            <a:pPr lvl="0"/>
            <a:r>
              <a:rPr lang="ru-RU" sz="4000" b="1" dirty="0"/>
              <a:t>Систематичность</a:t>
            </a:r>
            <a:r>
              <a:rPr lang="ru-RU" sz="4000" dirty="0"/>
              <a:t> проведения игр и упражнений (автоматизация навыка развивается многократным его повторением). </a:t>
            </a:r>
          </a:p>
          <a:p>
            <a:pPr lvl="0"/>
            <a:r>
              <a:rPr lang="ru-RU" sz="4000" b="1" dirty="0"/>
              <a:t>Последовательность </a:t>
            </a:r>
            <a:r>
              <a:rPr lang="ru-RU" sz="4000" dirty="0"/>
              <a:t>– (от простого к сложному). Сначала на правой руке, затем на левой; при успешном выполнении – на правой и левой руке одновременно. </a:t>
            </a:r>
          </a:p>
          <a:p>
            <a:pPr lvl="0"/>
            <a:r>
              <a:rPr lang="ru-RU" sz="4000" b="1" dirty="0"/>
              <a:t>Положительный эмоциональный фон</a:t>
            </a:r>
            <a:r>
              <a:rPr lang="ru-RU" sz="4000" dirty="0"/>
              <a:t>. Для любого человека, независимо от его возраста, значим результат. </a:t>
            </a:r>
          </a:p>
          <a:p>
            <a:pPr lvl="0"/>
            <a:r>
              <a:rPr lang="ru-RU" sz="4000" b="1" dirty="0"/>
              <a:t>Недопустимо переутомление</a:t>
            </a:r>
            <a:r>
              <a:rPr lang="ru-RU" sz="4000" dirty="0"/>
              <a:t> ребенка в игре, которое также может привести к негативизму. Во всем должна быть мера.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085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и упражнения, развивающие мелкую моторику рук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997152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опыта «Игры для развития мелкой моторики рук, созданные своими руками» </a:t>
            </a:r>
          </a:p>
          <a:p>
            <a:pPr marL="0" indent="0">
              <a:buNone/>
            </a:pPr>
            <a:r>
              <a:rPr lang="ru-RU" sz="3200" dirty="0"/>
              <a:t>(воспитатели: Веселова Надежда Алексеевна, Сергеева Светлана Игоревна)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Мастер-класс «Сами создадим игры для развития пальчиков» </a:t>
            </a:r>
          </a:p>
          <a:p>
            <a:pPr marL="0" indent="0">
              <a:buNone/>
            </a:pPr>
            <a:r>
              <a:rPr lang="ru-RU" sz="3200" dirty="0"/>
              <a:t>(воспитатель Пономарева Татьяна Александровна, педагог-психолог </a:t>
            </a:r>
            <a:r>
              <a:rPr lang="ru-RU" sz="3200" dirty="0" err="1"/>
              <a:t>Чернышова</a:t>
            </a:r>
            <a:r>
              <a:rPr lang="ru-RU" sz="3200" dirty="0"/>
              <a:t> Елена Юрьевна)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641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212976"/>
            <a:ext cx="6348883" cy="312921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СПАСИБО ЗА     ВНИМАНИЕ!</a:t>
            </a:r>
          </a:p>
        </p:txBody>
      </p:sp>
      <p:pic>
        <p:nvPicPr>
          <p:cNvPr id="4101" name="Picture 5" descr="https://zabavnik.club/wp-content/uploads/2018/02/kartinki_solnyshko_15_01061352.jpg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748087" cy="375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12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88"/>
          <a:stretch/>
        </p:blipFill>
        <p:spPr bwMode="auto">
          <a:xfrm>
            <a:off x="899592" y="2286000"/>
            <a:ext cx="7620000" cy="426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Мелкая моторика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9230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Мелкая моторика — совокупность скоординированных действий человека, направленных на выполнение точных мелких движений кистями и пальцами рук и ног.</a:t>
            </a:r>
          </a:p>
        </p:txBody>
      </p:sp>
    </p:spTree>
    <p:extLst>
      <p:ext uri="{BB962C8B-B14F-4D97-AF65-F5344CB8AC3E}">
        <p14:creationId xmlns:p14="http://schemas.microsoft.com/office/powerpoint/2010/main" val="365999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86" y="535306"/>
            <a:ext cx="9036496" cy="92211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Проекция руки на органы человека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484784"/>
            <a:ext cx="5611216" cy="498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772815"/>
            <a:ext cx="2669458" cy="348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67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66" y="188640"/>
            <a:ext cx="8974359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Человечек </a:t>
            </a:r>
            <a:r>
              <a:rPr lang="ru-RU" sz="4400" dirty="0"/>
              <a:t>(«гомункулус»)</a:t>
            </a: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Пенфильда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284" y="1340768"/>
            <a:ext cx="4462254" cy="532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51341"/>
            <a:ext cx="4378393" cy="348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367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вопроса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2332037"/>
            <a:ext cx="6214443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«Истоки способностей и дарований детей </a:t>
            </a:r>
          </a:p>
          <a:p>
            <a:pPr marL="0" indent="0" algn="ctr">
              <a:buNone/>
            </a:pPr>
            <a:r>
              <a:rPr lang="ru-RU" sz="2800" dirty="0"/>
              <a:t>– на кончиках их пальцев. От пальцев, </a:t>
            </a:r>
          </a:p>
          <a:p>
            <a:pPr marL="0" indent="0" algn="ctr">
              <a:buNone/>
            </a:pPr>
            <a:r>
              <a:rPr lang="ru-RU" sz="2800" dirty="0"/>
              <a:t>идут тончайшие ручейки, которые питают </a:t>
            </a:r>
          </a:p>
          <a:p>
            <a:pPr marL="0" indent="0" algn="ctr">
              <a:buNone/>
            </a:pPr>
            <a:r>
              <a:rPr lang="ru-RU" sz="2800" dirty="0"/>
              <a:t>источник творческой мысли».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988840"/>
            <a:ext cx="2880015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1466" y="788511"/>
            <a:ext cx="7958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Педагог Василий Александрович Сухомлинский писал: </a:t>
            </a:r>
          </a:p>
        </p:txBody>
      </p:sp>
    </p:spTree>
    <p:extLst>
      <p:ext uri="{BB962C8B-B14F-4D97-AF65-F5344CB8AC3E}">
        <p14:creationId xmlns:p14="http://schemas.microsoft.com/office/powerpoint/2010/main" val="710152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вопроса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/>
          </a:bodyPr>
          <a:lstStyle/>
          <a:p>
            <a:r>
              <a:rPr lang="ru-RU" sz="3200" dirty="0"/>
              <a:t>Рука – это вышедший наружу мозг человека </a:t>
            </a:r>
          </a:p>
          <a:p>
            <a:pPr marL="0" indent="0" algn="r">
              <a:buNone/>
            </a:pPr>
            <a:r>
              <a:rPr lang="ru-RU" sz="2800" dirty="0"/>
              <a:t>/</a:t>
            </a:r>
            <a:r>
              <a:rPr lang="ru-RU" sz="2800" dirty="0" err="1"/>
              <a:t>Иммануил</a:t>
            </a:r>
            <a:r>
              <a:rPr lang="ru-RU" sz="2800" dirty="0"/>
              <a:t> Кант/ </a:t>
            </a:r>
          </a:p>
          <a:p>
            <a:r>
              <a:rPr lang="ru-RU" sz="3200" dirty="0"/>
              <a:t>Рука – это “мощное средство” повышения работоспособности головного мозга </a:t>
            </a:r>
          </a:p>
          <a:p>
            <a:pPr marL="0" indent="0" algn="r">
              <a:buNone/>
            </a:pPr>
            <a:r>
              <a:rPr lang="ru-RU" sz="2800" dirty="0"/>
              <a:t>/</a:t>
            </a:r>
            <a:r>
              <a:rPr lang="ru-RU" sz="2800" b="1" dirty="0"/>
              <a:t> </a:t>
            </a:r>
            <a:r>
              <a:rPr lang="ru-RU" sz="2800" dirty="0"/>
              <a:t>М.М. Кольцовой /</a:t>
            </a:r>
          </a:p>
          <a:p>
            <a:r>
              <a:rPr lang="ru-RU" sz="3200" dirty="0"/>
              <a:t>«Каждое движение ребёнка — это ещё одна складочка в коре больших полушарий»  </a:t>
            </a:r>
          </a:p>
          <a:p>
            <a:pPr marL="0" indent="0" algn="r">
              <a:buNone/>
            </a:pPr>
            <a:r>
              <a:rPr lang="ru-RU" sz="2800" dirty="0"/>
              <a:t>/ Мария </a:t>
            </a:r>
            <a:r>
              <a:rPr lang="ru-RU" sz="2800" dirty="0" err="1"/>
              <a:t>Монтессори</a:t>
            </a:r>
            <a:r>
              <a:rPr lang="ru-RU" sz="2800" dirty="0"/>
              <a:t> /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341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мелкой моторикой рук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речевых навыков у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Нормальное развитие речи ребенка теснейшим образом связано с развитием движений пальцев рук. </a:t>
            </a:r>
          </a:p>
          <a:p>
            <a:pPr marL="0" indent="0">
              <a:buNone/>
            </a:pPr>
            <a:endParaRPr lang="ru-RU" sz="3200" dirty="0"/>
          </a:p>
          <a:p>
            <a:pPr algn="r"/>
            <a:r>
              <a:rPr lang="ru-RU" sz="3200" dirty="0"/>
              <a:t>Проекция кисти руки расположена очень близко от речевой зоны.</a:t>
            </a:r>
          </a:p>
          <a:p>
            <a:pPr marL="0" indent="0" algn="r">
              <a:buNone/>
            </a:pPr>
            <a:r>
              <a:rPr lang="ru-RU" sz="3200" dirty="0"/>
              <a:t> </a:t>
            </a:r>
          </a:p>
          <a:p>
            <a:r>
              <a:rPr lang="ru-RU" sz="3200" dirty="0"/>
              <a:t>Кисть руки - «орган речи», такой же, как артикуляционный аппарат. </a:t>
            </a:r>
          </a:p>
        </p:txBody>
      </p:sp>
    </p:spTree>
    <p:extLst>
      <p:ext uri="{BB962C8B-B14F-4D97-AF65-F5344CB8AC3E}">
        <p14:creationId xmlns:p14="http://schemas.microsoft.com/office/powerpoint/2010/main" val="257885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Мышление</a:t>
            </a:r>
            <a:b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/>
              <a:t>Мелкая моторика способствует развитию высших психических функций / мышление, внимание, координация, воображение, наблюдательность, зрительная память, ловкость/.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211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Диагностика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5259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37280"/>
            <a:ext cx="3919725" cy="441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704863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79</TotalTime>
  <Words>405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Tw Cen MT</vt:lpstr>
      <vt:lpstr>Паркет</vt:lpstr>
      <vt:lpstr>Значение мелкой  моторики рук для  развития ребенка-дошкольника</vt:lpstr>
      <vt:lpstr>Мелкая моторика </vt:lpstr>
      <vt:lpstr>Проекция руки на органы человека</vt:lpstr>
      <vt:lpstr>Человечек («гомункулус») Пенфильда</vt:lpstr>
      <vt:lpstr>История вопроса</vt:lpstr>
      <vt:lpstr>История вопроса</vt:lpstr>
      <vt:lpstr>Развитие мелкой моторикой рук  и речевых навыков у детей</vt:lpstr>
      <vt:lpstr> Мышление </vt:lpstr>
      <vt:lpstr>Диагностика</vt:lpstr>
      <vt:lpstr>Развитие мелкой моторики  в младшем дошкольном возрасте</vt:lpstr>
      <vt:lpstr>Игры и упражнения, развивающие мелкую моторику рук</vt:lpstr>
      <vt:lpstr>Игры и упражнения, развивающие мелкую моторику рук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10</cp:revision>
  <dcterms:created xsi:type="dcterms:W3CDTF">2018-04-26T18:55:06Z</dcterms:created>
  <dcterms:modified xsi:type="dcterms:W3CDTF">2021-10-19T13:10:15Z</dcterms:modified>
</cp:coreProperties>
</file>