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4" r:id="rId7"/>
    <p:sldId id="261" r:id="rId8"/>
    <p:sldId id="290" r:id="rId9"/>
    <p:sldId id="29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1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3F9CA-74B7-477B-8FB5-6615CBFA7615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2E93D-ABCF-494A-8493-7D71B01E29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6606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943F-D445-4609-92C9-908D0E576634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0AAA7-6386-4502-B678-70BE63914B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1037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37680-74B2-4996-8DC0-EB2E55D652B8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E7EB5-70B9-4C06-AFA3-84E94402BD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168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C9CBE-2710-4EC7-A703-D375DBBE74F8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51789-AEC0-44A5-B5B8-6897C1A37F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820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232B-B19D-4C1A-B941-80FE2079AACA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0F5E7-0E34-4A6C-AFE3-1AA558CCBA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04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D9681-C915-4C4C-BECA-771135FD99C2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CB44C-C876-4AB2-AC4C-2878A8399D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397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902E-EB9B-4B53-85AE-3F8F2B5BFC7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F59AA-6F3E-444F-BDB9-0A933A3136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4200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F0DB8-B09F-42B1-BD2E-361A899ACBDA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7AA2B-6285-4D1E-A597-696B899637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4436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6A5CC-4F79-4917-9C07-0FD32B582CE1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1D001-7177-4E4A-9FF3-D8E7A87A45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748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5F349-1A11-4473-87BB-2717D16EE01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74C7F-216F-48A1-A7E2-3B4FE6A565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2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3330F-BF55-4707-A071-4363C19499BC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0E27C-A45E-4F8C-BE22-B8480DD9EA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402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4251E3-4AB8-428D-98B6-E7097EE18C23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B19E557-F2C8-4E6E-8D1E-61A6451934E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8" descr="http://www.decorado-shop.com/out/pictures/master/product/1/10320360304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1604">
            <a:off x="3184520" y="3302187"/>
            <a:ext cx="1917700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itle 1"/>
          <p:cNvSpPr>
            <a:spLocks noGrp="1"/>
          </p:cNvSpPr>
          <p:nvPr>
            <p:ph type="ctrTitle"/>
          </p:nvPr>
        </p:nvSpPr>
        <p:spPr>
          <a:xfrm>
            <a:off x="3059531" y="612958"/>
            <a:ext cx="5832475" cy="2593975"/>
          </a:xfrm>
        </p:spPr>
        <p:txBody>
          <a:bodyPr/>
          <a:lstStyle/>
          <a:p>
            <a:pPr algn="r" eaLnBrk="1" hangingPunct="1"/>
            <a:r>
              <a:rPr lang="ru-RU" altLang="ru-RU" sz="1600" b="1" dirty="0" smtClean="0">
                <a:solidFill>
                  <a:srgbClr val="404040"/>
                </a:solidFill>
                <a:latin typeface="Century Gothic" panose="020B0502020202020204" pitchFamily="34" charset="0"/>
              </a:rPr>
              <a:t>В гостях у божьей коровки</a:t>
            </a:r>
            <a:endParaRPr lang="en-US" altLang="ru-RU" sz="1600" b="1" dirty="0" smtClean="0">
              <a:solidFill>
                <a:srgbClr val="40404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55" name="Subtitle 2"/>
          <p:cNvSpPr>
            <a:spLocks noGrp="1"/>
          </p:cNvSpPr>
          <p:nvPr>
            <p:ph type="subTitle" idx="1"/>
          </p:nvPr>
        </p:nvSpPr>
        <p:spPr>
          <a:xfrm>
            <a:off x="468313" y="188913"/>
            <a:ext cx="8351837" cy="1439862"/>
          </a:xfrm>
        </p:spPr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404040"/>
                </a:solidFill>
              </a:rPr>
              <a:t>НАСЕКОМЫЕ</a:t>
            </a:r>
            <a:endParaRPr lang="en-US" altLang="ru-RU" sz="6600" b="1" smtClean="0">
              <a:solidFill>
                <a:srgbClr val="404040"/>
              </a:solidFill>
            </a:endParaRPr>
          </a:p>
        </p:txBody>
      </p:sp>
      <p:pic>
        <p:nvPicPr>
          <p:cNvPr id="2057" name="Picture 12" descr="http://r.foto.radikal.ru/0704/37/0a99f255f80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5305425"/>
            <a:ext cx="67913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169" y="1196752"/>
            <a:ext cx="1986865" cy="19820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727267"/>
            <a:ext cx="2161255" cy="1956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Посмотри на этих маленьких жучков, бабочек и гусеничек. Ты наверное их уже</a:t>
            </a:r>
            <a:r>
              <a:rPr lang="en-US" altLang="ru-RU" sz="2000" smtClean="0"/>
              <a:t> </a:t>
            </a:r>
            <a:r>
              <a:rPr lang="ru-RU" altLang="ru-RU" sz="2000" smtClean="0"/>
              <a:t>видел, когда гулял на улице.  Давай сегодня познакомимся с ними поближе.</a:t>
            </a:r>
            <a:endParaRPr lang="en-US" altLang="ru-RU" sz="20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pic>
        <p:nvPicPr>
          <p:cNvPr id="3076" name="Picture 4" descr="http://img-fotki.yandex.ru/get/5013/119528728.a12/0_95a80_1c00e6ba_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48854">
            <a:off x="676275" y="2098675"/>
            <a:ext cx="22447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http://www.artandphoto.ru/stock/photo1/794/61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557338"/>
            <a:ext cx="2574925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http://www.s-cool.ru/albums/006/6-0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437063"/>
            <a:ext cx="360838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http://cs5428.vkontakte.ru/u101736992/-6/x_1094d58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060575"/>
            <a:ext cx="247808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http://dlm3.meta.ua/pic/0/41/105/JMAUg7o8K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381055">
            <a:off x="4875213" y="4384675"/>
            <a:ext cx="2635250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Это  божья коровка. У нее красная спинка и черные точечки на спине.</a:t>
            </a:r>
            <a:endParaRPr lang="en-US" altLang="ru-RU" sz="200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pic>
        <p:nvPicPr>
          <p:cNvPr id="4100" name="Picture 2" descr="http://photo.a42.ru/photos/84766/full/165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981075"/>
            <a:ext cx="7600950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22338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Божьи коровки бывают разных цветов: красные, черные, желтые, оранжевые, белые.</a:t>
            </a:r>
            <a:endParaRPr lang="en-US" altLang="ru-RU" sz="200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pic>
        <p:nvPicPr>
          <p:cNvPr id="5124" name="Picture 2" descr="http://photo.a42.ru/photos/84766/full/165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26939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http://img-fotki.yandex.ru/get/4609/124075818.a/0_660af_7a0f4f_X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412875"/>
            <a:ext cx="2663825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ttp://bialczynski.files.wordpress.com/2009/11/thea-vigintiduopunctata-72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1341438"/>
            <a:ext cx="252095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 descr="http://www.dezinfo.net/images3/image/06.2010/bozikorot/10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005263"/>
            <a:ext cx="2663825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 descr="http://freepages.misc.rootsweb.ancestry.com/~larsonmorgan/beetles/Multicolored%20Asian%20Lady%20Beetle%20(Harmonia%20axyridis)%20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933825"/>
            <a:ext cx="27082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Божьи коровки устраивают свои домики на листьях и цветах разных растений.</a:t>
            </a:r>
            <a:endParaRPr lang="en-US" sz="2000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pic>
        <p:nvPicPr>
          <p:cNvPr id="6148" name="Picture 2" descr="http://www.zhaba.ru/_pics/sl65slry4ekqyle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416401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 descr="http://img-fotki.yandex.ru/get/3705/gribnickspb.1/0_3c995_945c60dd_X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1916113"/>
            <a:ext cx="416401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868362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А это – божьи коровки-малыши – они только что вылупились из беленьких яичек.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ru-RU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Объясните малышу в доступной форме, что божьи коровки, также как и цыплята вылупляются из маленьких яичек, которые отложила мама – божья коровка).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2" name="Picture 2" descr="http://macroclub.ru/_modules/_gcontests/images/4/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319213"/>
            <a:ext cx="7777162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5488"/>
          </a:xfrm>
        </p:spPr>
        <p:txBody>
          <a:bodyPr/>
          <a:lstStyle/>
          <a:p>
            <a:pPr eaLnBrk="1" hangingPunct="1"/>
            <a:r>
              <a:rPr lang="ru-RU" altLang="ru-RU" sz="1800" smtClean="0"/>
              <a:t>Божья коровка питается тлей. </a:t>
            </a:r>
            <a:endParaRPr lang="en-US" altLang="ru-RU" sz="180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pic>
        <p:nvPicPr>
          <p:cNvPr id="8196" name="Picture 2" descr="http://dobrochan.ru/src/jpg/1201/ladybug_est_tly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981075"/>
            <a:ext cx="72913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altLang="ru-RU" sz="1800" smtClean="0"/>
              <a:t>Тля – это очень маленький жучок, который грызет листики растений.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20" name="Picture 2" descr="http://zhukland.ru/pic/1297955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8266112" cy="53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z="1800" smtClean="0"/>
              <a:t>Божья коровка ест тлю – этим она очень помогает растениям – не дает тле сгрызть все листики у цветочков и кустиков.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4" name="Picture 2" descr="http://cornit.narod.ru/final_ab0061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052513"/>
            <a:ext cx="7740650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5699</TotalTime>
  <Words>156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Тема Office</vt:lpstr>
      <vt:lpstr>В гостях у божьей коровки</vt:lpstr>
      <vt:lpstr>Посмотри на этих маленьких жучков, бабочек и гусеничек. Ты наверное их уже видел, когда гулял на улице.  Давай сегодня познакомимся с ними поближе.</vt:lpstr>
      <vt:lpstr>Это  божья коровка. У нее красная спинка и черные точечки на спине.</vt:lpstr>
      <vt:lpstr>Божьи коровки бывают разных цветов: красные, черные, желтые, оранжевые, белые.</vt:lpstr>
      <vt:lpstr>Божьи коровки устраивают свои домики на листьях и цветах разных растений.</vt:lpstr>
      <vt:lpstr>А это – божьи коровки-малыши – они только что вылупились из беленьких яичек. (Объясните малышу в доступной форме, что божьи коровки, также как и цыплята вылупляются из маленьких яичек, которые отложила мама – божья коровка).</vt:lpstr>
      <vt:lpstr>Божья коровка питается тлей. </vt:lpstr>
      <vt:lpstr>Тля – это очень маленький жучок, который грызет листики растений.</vt:lpstr>
      <vt:lpstr>Божья коровка ест тлю – этим она очень помогает растениям – не дает тле сгрызть все листики у цветочков и кустиков.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Sergey Samoylenko</dc:creator>
  <cp:lastModifiedBy>User</cp:lastModifiedBy>
  <cp:revision>36</cp:revision>
  <dcterms:created xsi:type="dcterms:W3CDTF">2012-08-12T09:57:43Z</dcterms:created>
  <dcterms:modified xsi:type="dcterms:W3CDTF">2021-10-19T08:17:08Z</dcterms:modified>
</cp:coreProperties>
</file>