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5" r:id="rId8"/>
    <p:sldId id="264" r:id="rId9"/>
    <p:sldId id="262" r:id="rId10"/>
    <p:sldId id="267" r:id="rId11"/>
    <p:sldId id="273" r:id="rId12"/>
    <p:sldId id="270" r:id="rId13"/>
    <p:sldId id="269" r:id="rId14"/>
    <p:sldId id="274" r:id="rId15"/>
    <p:sldId id="268" r:id="rId16"/>
    <p:sldId id="272" r:id="rId17"/>
    <p:sldId id="279" r:id="rId18"/>
    <p:sldId id="278" r:id="rId19"/>
    <p:sldId id="277" r:id="rId20"/>
    <p:sldId id="276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9190" y="2428868"/>
            <a:ext cx="8904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ОСЕНЬ В ГОСТИ К НАМ ПРИШЛА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 АМО ГО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Сыктывкар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1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Сыктывкара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1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Сыктывкара)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857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:воспитатель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Колцун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6286520"/>
            <a:ext cx="178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Сыктывкар,2021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1142984"/>
            <a:ext cx="87868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Жизнь птиц осенью Чем питаются птицы?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Питание птиц осенью Птицы питаются разнообразным кормом. Для многих из них основным кормом служат насекомые, плоды и семена растений. С наступлением холодов исчезают насекомые, на растениях уже не видно обилия плодов и семян.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0" name="AutoShape 2" descr="http://gazeta-schekino.ru/upload/iblock/049/0493420de1488fbf4ac311ea50a47f2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8372" name="Picture 4" descr="http://gazeta-schekino.ru/upload/iblock/049/0493420de1488fbf4ac311ea50a47f2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496"/>
            <a:ext cx="6643734" cy="3824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785794"/>
            <a:ext cx="8429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ОСЕНЬ ПОХОЛОДАНИЕ исчезают насекомые увядают травы замерзают водоёмы УЛЕТАЮТ ПТИЦЫ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птицы называются перелётными 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4.bp.blogspot.com/-ejhOB6u9WkA/VwufCWi5TQI/AAAAAAAAX0w/gNqSwcSP5zI1NbyIbKeYa8D_jJB1r8B7w/s640/data-plakat-pk4-169-800x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85926"/>
            <a:ext cx="6572296" cy="507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928670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Птицы, совершающие осенние перелёты из наших мест в тёплые страны и весенние возвращения называются перелётными ласточки стрижи кукушки Птицы, постоянно живущие в нашей местности, называются осёдлыми голуби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s://ds02.infourok.ru/uploads/ex/06aa/0001c7e1-f0a97ca6/img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357429"/>
            <a:ext cx="7786742" cy="4500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928670"/>
            <a:ext cx="87868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Люди надели куртки, сапоги, взяли в руки зонты. Теперь дождь им не страшен. Осенний дождь люди называют грибным.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Потому что в это время года в лесу вырастает много грибов: боровиков, подосиновиков, лисичек и опят.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Поспели в садах яблоки и груши Про осень в народе говорят «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запасиха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». Каждый старается тщательно подготовиться к зиме. Осень богата не только грибами. Поспели в садах яблоки и груши.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огородах люди собрали большой урожай овощей.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D:\Downloads\Depositphotos_101016090_m-20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3429000"/>
            <a:ext cx="4780074" cy="300039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6715140" cy="1368151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n w="18000">
                  <a:noFill/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Потому что в это время года в лесу вырастает много грибов: боровиков, подосиновиков, лисичек и опят.</a:t>
            </a:r>
            <a:endParaRPr lang="ru-RU" sz="2800" b="1" i="1" dirty="0">
              <a:ln w="18000">
                <a:noFill/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3" name="Picture 3" descr="D:\Downloads\Cantharellus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365104"/>
            <a:ext cx="3600400" cy="2322258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124" name="Picture 4" descr="D:\Downloads\белы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700808"/>
            <a:ext cx="3600400" cy="2376264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125" name="Picture 5" descr="D:\Downloads\aaade02dee66ca3569c4db3abbc0b8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365104"/>
            <a:ext cx="3456384" cy="231107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126" name="Picture 6" descr="D:\Downloads\thumb2-griby-podosinoviki-krasnogolovcy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1700808"/>
            <a:ext cx="3468709" cy="230425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wnloads\kak-obrezat-yablonyu-osenyu-praviln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878296" cy="4572008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2" descr="D:\Downloads\bs_osennie-raboti_sady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0968" y="2903984"/>
            <a:ext cx="6003032" cy="395401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857232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n w="18000">
                  <a:noFill/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у лесных жителей «осенний переполох», вовсю идёт подготовка к зиме.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шустрая хлопотунья-белка тащит в дупло шишку, развесила грибы на ветках.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D:\Downloads\img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060848"/>
            <a:ext cx="4491221" cy="336841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3" descr="D:\Downloads\2835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214686"/>
            <a:ext cx="4301644" cy="3429024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785794"/>
            <a:ext cx="79295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Бурундук вырыл себе новую нору и запас орехов на зиму.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Медведь укрыл хворостом свою берлогу, чтобы в ней было уютно спать всю зиму.</a:t>
            </a:r>
          </a:p>
        </p:txBody>
      </p:sp>
      <p:pic>
        <p:nvPicPr>
          <p:cNvPr id="4" name="Picture 4" descr="D:\Downloads\7835BE2F26FC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785926"/>
            <a:ext cx="6215679" cy="3900459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2" descr="D:\Downloads\Animals_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650844"/>
            <a:ext cx="4786314" cy="320715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714356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Лисичка и заяц надели новые «шубки», более тёплые.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Вся природа ждёт приход зимы.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Downloads\zhivotnyie-v-osenney-listve_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643050"/>
            <a:ext cx="5097019" cy="371477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Picture 2" descr="D:\Downloads\1408998691_zayac-na-glavnuy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928934"/>
            <a:ext cx="4447300" cy="3500462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Downloads\forest-in-two-seasons-winter-fall-background-457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785926"/>
            <a:ext cx="7416824" cy="4901362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85984" y="1071546"/>
            <a:ext cx="46228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8000">
                  <a:noFill/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Вся природа ждёт приход зимы</a:t>
            </a:r>
            <a:r>
              <a:rPr lang="ru-RU" sz="2400" b="1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</a:rPr>
              <a:t>.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50720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Солнце скрыто за тучами.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Идёт мелкий моросящий дождь.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Косяк журавлей, курлыча,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пролетает над лесом.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Порывистый ветер срывает 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деревьев последние листочки.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Только ели да сосны радуются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своему зелёному наряду.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Какое это время года?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mtdata.ru/u19/photoA56F/20410937344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4160" y="3429000"/>
            <a:ext cx="5739840" cy="3428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142984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окне подруга Осень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Листвою шелестит,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Она меня без спроса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Печалью угостит.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Листвой осыплет жёлтой,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А ветерком хлестнет,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взяв меня под руку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парку поведет.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Покажет все наряды,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Напомнит о зиме,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Шепнёт на ушко тихо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радость и во мне.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Смотри, какие листья!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Смотри, какой ковёр 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каждого сезона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свой волшебный хор.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 Руденко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s1.1zoom.ru/big7/849/Seasons_Autumn_Rivers_3909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85728"/>
            <a:ext cx="5500727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3286124"/>
            <a:ext cx="73498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128586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Пролетело весёлое лето. Наступила золотая осень. Вся земля покрылась ковром из жёлтых листьев.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D:\Downloads\Autumn-Leav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2143116"/>
            <a:ext cx="6305275" cy="4183874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785794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Погода осенью очень изменчива. Вот выглянуло солнце, ветер чуть колышет опавшую листву. Денёк тёплый, безветренный. Вся природа замерла в осеннем убранстве.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D:\Downloads\kartinki24_ru_autumn_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928802"/>
            <a:ext cx="7318026" cy="4746828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000108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8415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Только слышно в </a:t>
            </a:r>
            <a:r>
              <a:rPr lang="ru-RU" sz="2000" b="1" dirty="0" err="1" smtClean="0">
                <a:ln w="18415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000" b="1" dirty="0" smtClean="0">
                <a:ln w="18415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 дали курлыканье улетающих на юг птиц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Downloads\27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628800"/>
            <a:ext cx="7704856" cy="4824536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357298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8000">
                  <a:noFill/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Вдруг набежали тучи, закрыли всё небо, полил холодный осенний дождь.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Downloads\18465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857364"/>
            <a:ext cx="7173440" cy="469032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000108"/>
            <a:ext cx="8929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Листопад С приходом осени листья на деревьях и кустарниках изменили свою окраску и начали опадать. С понижением температуры воздуха, изменение окраски листьев идёт всё интенсивнее. Быстрее идёт и листопад. Особенно сильно опадают листья после заморозков.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gumilev-center.ru/wp-content/uploads/2015/09/artleo.com-669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396268"/>
            <a:ext cx="7929618" cy="4461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000108"/>
            <a:ext cx="85011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Почему в природе происходит листопад? С наступлением холодов почва охлаждается, а вместе с ней и почвенная влага. Охлаждённую воду корни растений не всасывают. Кроме того оставшиеся на зиму листья послужили бы для растений источником бедствия: ветви ломались бы от снега.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widewp.ru/file/606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2643182"/>
            <a:ext cx="711205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09197_17-phonoteka_org-p-fon-osennii-listopad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071546"/>
            <a:ext cx="8572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изменения происходят осенью в жизни насекомых? У насекомых температура тела непостоянная. Она изменяется в соответствии с изменениями в окружающей среде. С наступлением холодов часть насекомых забирается в укромные места, а другие зимуют в стадии личинок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asplant.eu/materialy/_upload/depositphotos_9313807-stock-photo-set-of-insect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2571744"/>
            <a:ext cx="6929486" cy="407196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Жизнь птиц осенью Чем питаются птицы?</a:t>
            </a:r>
          </a:p>
          <a:p>
            <a:r>
              <a:rPr lang="ru-RU" b="1" dirty="0" smtClean="0"/>
              <a:t>Слайд 12</a:t>
            </a:r>
          </a:p>
          <a:p>
            <a:r>
              <a:rPr lang="ru-RU" dirty="0" smtClean="0"/>
              <a:t>Питание птиц осенью Птицы питаются разнообразным кормом. Для многих из них основным кормом служат насекомые, плоды и семена растений. С наступлением холодов исчезают насекомые, на растениях уже не видно обилия плодов и семян.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646</Words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Потому что в это время года в лесу вырастает много грибов: боровиков, подосиновиков, лисичек и опят.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2021-09-22T17:32:31Z</dcterms:created>
  <dcterms:modified xsi:type="dcterms:W3CDTF">2021-10-19T03:14:02Z</dcterms:modified>
</cp:coreProperties>
</file>