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3" r:id="rId4"/>
    <p:sldId id="281" r:id="rId5"/>
    <p:sldId id="265" r:id="rId6"/>
    <p:sldId id="279" r:id="rId7"/>
    <p:sldId id="282" r:id="rId8"/>
    <p:sldId id="280" r:id="rId9"/>
    <p:sldId id="283" r:id="rId10"/>
    <p:sldId id="267" r:id="rId11"/>
    <p:sldId id="266" r:id="rId12"/>
    <p:sldId id="277" r:id="rId13"/>
    <p:sldId id="284" r:id="rId14"/>
    <p:sldId id="288" r:id="rId15"/>
    <p:sldId id="289" r:id="rId16"/>
    <p:sldId id="290" r:id="rId17"/>
    <p:sldId id="274" r:id="rId18"/>
    <p:sldId id="269" r:id="rId19"/>
    <p:sldId id="270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844" autoAdjust="0"/>
  </p:normalViewPr>
  <p:slideViewPr>
    <p:cSldViewPr>
      <p:cViewPr varScale="1">
        <p:scale>
          <a:sx n="85" d="100"/>
          <a:sy n="85" d="100"/>
        </p:scale>
        <p:origin x="-72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475656" y="1772816"/>
            <a:ext cx="604867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Тема:  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Деление круга на                          4 равные части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800" b="1" i="0" u="none" strike="noStrike" cap="none" normalizeH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899592" y="418974"/>
            <a:ext cx="69847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  города  Иркутска детский сад  № 175</a:t>
            </a:r>
            <a:endParaRPr kumimoji="0" lang="ru-RU" b="0" i="0" u="none" strike="noStrike" cap="none" normalizeH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2967335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/>
                </a:solidFill>
              </a:rPr>
              <a:t>Презентация  к  НОД по познавательному развитию (ФЭМП)   в старшей  группе с ТНР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-684584" y="-4678204"/>
            <a:ext cx="8172400" cy="9356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5589240"/>
            <a:ext cx="25939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г. Иркутск,  2021 г.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450912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450850" algn="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Подготовила  </a:t>
            </a:r>
            <a:r>
              <a:rPr lang="ru-RU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воспитатель                                                                                        </a:t>
            </a:r>
            <a:r>
              <a:rPr lang="ru-RU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старшей группы  № 5 с  </a:t>
            </a:r>
            <a:r>
              <a:rPr lang="ru-RU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ТНР                                                                                       </a:t>
            </a:r>
            <a:r>
              <a:rPr lang="ru-RU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Красникова О.В.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ds04.infourok.ru/uploads/ex/0b34/0013cdcb-e7d4f696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76672"/>
            <a:ext cx="6421995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onnstuffer.appspot.com/kak-iz-bumagi-sdelat-cheburashku-iz/img_2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92696"/>
            <a:ext cx="2376264" cy="2448272"/>
          </a:xfrm>
          <a:prstGeom prst="rect">
            <a:avLst/>
          </a:prstGeom>
          <a:ln w="2286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http://www.igrushki-rukami-svoimi.ru/wp-content/uploads/2016/08/Podelki-dlya-detej-i-applikatsii-17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501008"/>
            <a:ext cx="3312368" cy="2664296"/>
          </a:xfrm>
          <a:prstGeom prst="rect">
            <a:avLst/>
          </a:prstGeom>
          <a:ln w="2286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https://fs.znanio.ru/methodology/images/7c/1b/7c1b68232787bd350969162eef2ff8ab3decd26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692696"/>
            <a:ext cx="2736304" cy="2232247"/>
          </a:xfrm>
          <a:prstGeom prst="rect">
            <a:avLst/>
          </a:prstGeom>
          <a:ln w="2286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 descr="https://ds05.infourok.ru/uploads/ex/1073/000085a2-0e4081c4/img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3645024"/>
            <a:ext cx="2376264" cy="2448272"/>
          </a:xfrm>
          <a:prstGeom prst="rect">
            <a:avLst/>
          </a:prstGeom>
          <a:ln w="2286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2771800" y="1124744"/>
            <a:ext cx="4824536" cy="4680520"/>
            <a:chOff x="3635896" y="1484784"/>
            <a:chExt cx="3600400" cy="3600400"/>
          </a:xfrm>
        </p:grpSpPr>
        <p:sp>
          <p:nvSpPr>
            <p:cNvPr id="4" name="Пирог 3"/>
            <p:cNvSpPr/>
            <p:nvPr/>
          </p:nvSpPr>
          <p:spPr>
            <a:xfrm>
              <a:off x="3635896" y="1484784"/>
              <a:ext cx="3600400" cy="3600400"/>
            </a:xfrm>
            <a:prstGeom prst="pie">
              <a:avLst>
                <a:gd name="adj1" fmla="val 5456154"/>
                <a:gd name="adj2" fmla="val 1620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" name="Пирог 6"/>
            <p:cNvSpPr/>
            <p:nvPr/>
          </p:nvSpPr>
          <p:spPr>
            <a:xfrm rot="10800000">
              <a:off x="3635896" y="1484784"/>
              <a:ext cx="3600400" cy="3600400"/>
            </a:xfrm>
            <a:prstGeom prst="pie">
              <a:avLst>
                <a:gd name="adj1" fmla="val 5456154"/>
                <a:gd name="adj2" fmla="val 16200000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ирог 5"/>
          <p:cNvSpPr/>
          <p:nvPr/>
        </p:nvSpPr>
        <p:spPr>
          <a:xfrm rot="10800000">
            <a:off x="4932040" y="1268760"/>
            <a:ext cx="3672408" cy="3600400"/>
          </a:xfrm>
          <a:prstGeom prst="pie">
            <a:avLst>
              <a:gd name="adj1" fmla="val 5456154"/>
              <a:gd name="adj2" fmla="val 1620000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1619672" y="1124744"/>
            <a:ext cx="3816424" cy="36004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580112" y="2060848"/>
            <a:ext cx="5760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b="1" dirty="0" smtClean="0">
                <a:latin typeface="Times New Roman" pitchFamily="18" charset="0"/>
                <a:cs typeface="Times New Roman" pitchFamily="18" charset="0"/>
              </a:rPr>
              <a:t>&gt;</a:t>
            </a:r>
            <a:endParaRPr lang="ru-RU" sz="13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22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ирог 1"/>
          <p:cNvSpPr/>
          <p:nvPr/>
        </p:nvSpPr>
        <p:spPr>
          <a:xfrm rot="5400000">
            <a:off x="4319972" y="1376772"/>
            <a:ext cx="4536504" cy="3888432"/>
          </a:xfrm>
          <a:prstGeom prst="pie">
            <a:avLst>
              <a:gd name="adj1" fmla="val 10800000"/>
              <a:gd name="adj2" fmla="val 1620000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475656" y="980728"/>
            <a:ext cx="3600400" cy="3672408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220072" y="1844824"/>
            <a:ext cx="36004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b="1" dirty="0" smtClean="0">
                <a:latin typeface="Times New Roman" pitchFamily="18" charset="0"/>
                <a:cs typeface="Times New Roman" pitchFamily="18" charset="0"/>
              </a:rPr>
              <a:t>&gt;</a:t>
            </a:r>
            <a:endParaRPr lang="ru-RU" sz="13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87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ирог 1"/>
          <p:cNvSpPr/>
          <p:nvPr/>
        </p:nvSpPr>
        <p:spPr>
          <a:xfrm>
            <a:off x="1403648" y="1196752"/>
            <a:ext cx="4536504" cy="3888432"/>
          </a:xfrm>
          <a:prstGeom prst="pie">
            <a:avLst>
              <a:gd name="adj1" fmla="val 10800000"/>
              <a:gd name="adj2" fmla="val 1620000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5976" y="1772816"/>
            <a:ext cx="36004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b="1" dirty="0" smtClean="0">
                <a:latin typeface="Times New Roman" pitchFamily="18" charset="0"/>
                <a:cs typeface="Times New Roman" pitchFamily="18" charset="0"/>
              </a:rPr>
              <a:t>&lt;</a:t>
            </a:r>
            <a:endParaRPr lang="ru-RU" sz="13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ирог 4"/>
          <p:cNvSpPr/>
          <p:nvPr/>
        </p:nvSpPr>
        <p:spPr>
          <a:xfrm rot="10800000">
            <a:off x="4427984" y="1124744"/>
            <a:ext cx="3672408" cy="3600400"/>
          </a:xfrm>
          <a:prstGeom prst="pie">
            <a:avLst>
              <a:gd name="adj1" fmla="val 5456154"/>
              <a:gd name="adj2" fmla="val 1620000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33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ирог 1"/>
          <p:cNvSpPr/>
          <p:nvPr/>
        </p:nvSpPr>
        <p:spPr>
          <a:xfrm rot="5400000">
            <a:off x="3959932" y="1520788"/>
            <a:ext cx="4536504" cy="3888432"/>
          </a:xfrm>
          <a:prstGeom prst="pie">
            <a:avLst>
              <a:gd name="adj1" fmla="val 10800000"/>
              <a:gd name="adj2" fmla="val 1620000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5976" y="1772816"/>
            <a:ext cx="36004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b="1" dirty="0" smtClean="0">
                <a:latin typeface="Times New Roman" pitchFamily="18" charset="0"/>
                <a:cs typeface="Times New Roman" pitchFamily="18" charset="0"/>
              </a:rPr>
              <a:t>&gt;</a:t>
            </a:r>
            <a:endParaRPr lang="ru-RU" sz="13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ирог 4"/>
          <p:cNvSpPr/>
          <p:nvPr/>
        </p:nvSpPr>
        <p:spPr>
          <a:xfrm>
            <a:off x="1907704" y="1340768"/>
            <a:ext cx="3672408" cy="3600400"/>
          </a:xfrm>
          <a:prstGeom prst="pie">
            <a:avLst>
              <a:gd name="adj1" fmla="val 5456154"/>
              <a:gd name="adj2" fmla="val 1620000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31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1691680" y="2348880"/>
            <a:ext cx="2016224" cy="1800200"/>
            <a:chOff x="5220072" y="2924944"/>
            <a:chExt cx="2592288" cy="2592288"/>
          </a:xfrm>
        </p:grpSpPr>
        <p:sp>
          <p:nvSpPr>
            <p:cNvPr id="8" name="Пирог 7"/>
            <p:cNvSpPr/>
            <p:nvPr/>
          </p:nvSpPr>
          <p:spPr>
            <a:xfrm>
              <a:off x="6516216" y="3573016"/>
              <a:ext cx="1296144" cy="1296144"/>
            </a:xfrm>
            <a:prstGeom prst="pie">
              <a:avLst>
                <a:gd name="adj1" fmla="val 0"/>
                <a:gd name="adj2" fmla="val 10909086"/>
              </a:avLst>
            </a:prstGeom>
            <a:solidFill>
              <a:srgbClr val="00B05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1" name="Пирог 10"/>
            <p:cNvSpPr/>
            <p:nvPr/>
          </p:nvSpPr>
          <p:spPr>
            <a:xfrm rot="10800000">
              <a:off x="5220072" y="3573016"/>
              <a:ext cx="1296144" cy="1296144"/>
            </a:xfrm>
            <a:prstGeom prst="pie">
              <a:avLst>
                <a:gd name="adj1" fmla="val 0"/>
                <a:gd name="adj2" fmla="val 10909086"/>
              </a:avLst>
            </a:prstGeom>
            <a:solidFill>
              <a:srgbClr val="00B05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2" name="Пирог 11"/>
            <p:cNvSpPr/>
            <p:nvPr/>
          </p:nvSpPr>
          <p:spPr>
            <a:xfrm rot="16200000">
              <a:off x="5868144" y="2924944"/>
              <a:ext cx="1296144" cy="1296144"/>
            </a:xfrm>
            <a:prstGeom prst="pie">
              <a:avLst>
                <a:gd name="adj1" fmla="val 0"/>
                <a:gd name="adj2" fmla="val 10909086"/>
              </a:avLst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3" name="Пирог 12"/>
            <p:cNvSpPr/>
            <p:nvPr/>
          </p:nvSpPr>
          <p:spPr>
            <a:xfrm rot="5400000">
              <a:off x="5868144" y="4221088"/>
              <a:ext cx="1296144" cy="1296144"/>
            </a:xfrm>
            <a:prstGeom prst="pie">
              <a:avLst>
                <a:gd name="adj1" fmla="val 0"/>
                <a:gd name="adj2" fmla="val 10909086"/>
              </a:avLst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364088" y="692696"/>
            <a:ext cx="3024336" cy="1584176"/>
            <a:chOff x="1331640" y="3501008"/>
            <a:chExt cx="3024336" cy="1584176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1331640" y="3501008"/>
              <a:ext cx="1512168" cy="1584176"/>
              <a:chOff x="3131840" y="3501008"/>
              <a:chExt cx="1512168" cy="1584176"/>
            </a:xfrm>
          </p:grpSpPr>
          <p:sp>
            <p:nvSpPr>
              <p:cNvPr id="15" name="Пирог 14"/>
              <p:cNvSpPr/>
              <p:nvPr/>
            </p:nvSpPr>
            <p:spPr>
              <a:xfrm rot="16200000">
                <a:off x="3131840" y="3573016"/>
                <a:ext cx="1512168" cy="1512168"/>
              </a:xfrm>
              <a:prstGeom prst="pie">
                <a:avLst>
                  <a:gd name="adj1" fmla="val 0"/>
                  <a:gd name="adj2" fmla="val 5458263"/>
                </a:avLst>
              </a:prstGeom>
              <a:solidFill>
                <a:srgbClr val="00B05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Пирог 15"/>
              <p:cNvSpPr/>
              <p:nvPr/>
            </p:nvSpPr>
            <p:spPr>
              <a:xfrm>
                <a:off x="3131840" y="3501008"/>
                <a:ext cx="1512168" cy="1584176"/>
              </a:xfrm>
              <a:prstGeom prst="pie">
                <a:avLst>
                  <a:gd name="adj1" fmla="val 0"/>
                  <a:gd name="adj2" fmla="val 5458263"/>
                </a:avLst>
              </a:pr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" name="Группа 17"/>
            <p:cNvGrpSpPr/>
            <p:nvPr/>
          </p:nvGrpSpPr>
          <p:grpSpPr>
            <a:xfrm rot="10800000">
              <a:off x="2843808" y="3501008"/>
              <a:ext cx="1512168" cy="1584176"/>
              <a:chOff x="3131840" y="3501008"/>
              <a:chExt cx="1512168" cy="1584176"/>
            </a:xfrm>
          </p:grpSpPr>
          <p:sp>
            <p:nvSpPr>
              <p:cNvPr id="19" name="Пирог 18"/>
              <p:cNvSpPr/>
              <p:nvPr/>
            </p:nvSpPr>
            <p:spPr>
              <a:xfrm rot="16200000">
                <a:off x="3131840" y="3573016"/>
                <a:ext cx="1512168" cy="1512168"/>
              </a:xfrm>
              <a:prstGeom prst="pie">
                <a:avLst>
                  <a:gd name="adj1" fmla="val 0"/>
                  <a:gd name="adj2" fmla="val 5458263"/>
                </a:avLst>
              </a:prstGeom>
              <a:solidFill>
                <a:srgbClr val="00B05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Пирог 19"/>
              <p:cNvSpPr/>
              <p:nvPr/>
            </p:nvSpPr>
            <p:spPr>
              <a:xfrm>
                <a:off x="3131840" y="3501008"/>
                <a:ext cx="1512168" cy="1584176"/>
              </a:xfrm>
              <a:prstGeom prst="pie">
                <a:avLst>
                  <a:gd name="adj1" fmla="val 0"/>
                  <a:gd name="adj2" fmla="val 5458263"/>
                </a:avLst>
              </a:pr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7" name="Группа 16"/>
          <p:cNvGrpSpPr/>
          <p:nvPr/>
        </p:nvGrpSpPr>
        <p:grpSpPr>
          <a:xfrm>
            <a:off x="1259632" y="692696"/>
            <a:ext cx="1368152" cy="1368152"/>
            <a:chOff x="1619672" y="1052735"/>
            <a:chExt cx="1728192" cy="1872209"/>
          </a:xfrm>
        </p:grpSpPr>
        <p:sp>
          <p:nvSpPr>
            <p:cNvPr id="24" name="Пирог 23"/>
            <p:cNvSpPr/>
            <p:nvPr/>
          </p:nvSpPr>
          <p:spPr>
            <a:xfrm rot="16200000">
              <a:off x="1547664" y="1124743"/>
              <a:ext cx="1872208" cy="1728191"/>
            </a:xfrm>
            <a:prstGeom prst="pie">
              <a:avLst>
                <a:gd name="adj1" fmla="val 0"/>
                <a:gd name="adj2" fmla="val 5458263"/>
              </a:avLst>
            </a:prstGeom>
            <a:solidFill>
              <a:srgbClr val="00B05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5" name="Пирог 24"/>
            <p:cNvSpPr/>
            <p:nvPr/>
          </p:nvSpPr>
          <p:spPr>
            <a:xfrm>
              <a:off x="1619672" y="1052736"/>
              <a:ext cx="1728192" cy="1872208"/>
            </a:xfrm>
            <a:prstGeom prst="pie">
              <a:avLst>
                <a:gd name="adj1" fmla="val 0"/>
                <a:gd name="adj2" fmla="val 5379209"/>
              </a:avLst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6" name="Пирог 25"/>
            <p:cNvSpPr/>
            <p:nvPr/>
          </p:nvSpPr>
          <p:spPr>
            <a:xfrm rot="5400000">
              <a:off x="1547663" y="1124744"/>
              <a:ext cx="1872209" cy="1728192"/>
            </a:xfrm>
            <a:prstGeom prst="pie">
              <a:avLst>
                <a:gd name="adj1" fmla="val 0"/>
                <a:gd name="adj2" fmla="val 5458263"/>
              </a:avLst>
            </a:prstGeom>
            <a:solidFill>
              <a:srgbClr val="00B05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7" name="Пирог 26"/>
            <p:cNvSpPr/>
            <p:nvPr/>
          </p:nvSpPr>
          <p:spPr>
            <a:xfrm rot="10800000">
              <a:off x="1619672" y="1052736"/>
              <a:ext cx="1728192" cy="1872208"/>
            </a:xfrm>
            <a:prstGeom prst="pie">
              <a:avLst>
                <a:gd name="adj1" fmla="val 0"/>
                <a:gd name="adj2" fmla="val 5458263"/>
              </a:avLst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2915816" y="332656"/>
            <a:ext cx="2924079" cy="2126877"/>
            <a:chOff x="4355975" y="692696"/>
            <a:chExt cx="2924079" cy="2126877"/>
          </a:xfrm>
        </p:grpSpPr>
        <p:grpSp>
          <p:nvGrpSpPr>
            <p:cNvPr id="28" name="Группа 27"/>
            <p:cNvGrpSpPr/>
            <p:nvPr/>
          </p:nvGrpSpPr>
          <p:grpSpPr>
            <a:xfrm>
              <a:off x="4355975" y="692696"/>
              <a:ext cx="2431997" cy="2126877"/>
              <a:chOff x="4260101" y="663858"/>
              <a:chExt cx="2527872" cy="2155715"/>
            </a:xfrm>
          </p:grpSpPr>
          <p:sp>
            <p:nvSpPr>
              <p:cNvPr id="21" name="Пирог 20"/>
              <p:cNvSpPr/>
              <p:nvPr/>
            </p:nvSpPr>
            <p:spPr>
              <a:xfrm rot="20620353">
                <a:off x="5329653" y="723397"/>
                <a:ext cx="1458320" cy="1501078"/>
              </a:xfrm>
              <a:prstGeom prst="pie">
                <a:avLst>
                  <a:gd name="adj1" fmla="val 3896516"/>
                  <a:gd name="adj2" fmla="val 8914450"/>
                </a:avLst>
              </a:prstGeom>
              <a:solidFill>
                <a:srgbClr val="00B05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Пирог 34"/>
              <p:cNvSpPr/>
              <p:nvPr/>
            </p:nvSpPr>
            <p:spPr>
              <a:xfrm rot="20620353">
                <a:off x="4260101" y="663858"/>
                <a:ext cx="1559902" cy="1590825"/>
              </a:xfrm>
              <a:prstGeom prst="pie">
                <a:avLst>
                  <a:gd name="adj1" fmla="val 3896516"/>
                  <a:gd name="adj2" fmla="val 8914450"/>
                </a:avLst>
              </a:prstGeom>
              <a:solidFill>
                <a:srgbClr val="00B05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Пирог 35"/>
              <p:cNvSpPr/>
              <p:nvPr/>
            </p:nvSpPr>
            <p:spPr>
              <a:xfrm rot="9780602">
                <a:off x="4811162" y="1224195"/>
                <a:ext cx="1504803" cy="1595378"/>
              </a:xfrm>
              <a:prstGeom prst="pie">
                <a:avLst>
                  <a:gd name="adj1" fmla="val 3896516"/>
                  <a:gd name="adj2" fmla="val 8914450"/>
                </a:avLst>
              </a:pr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7" name="Пирог 36"/>
            <p:cNvSpPr/>
            <p:nvPr/>
          </p:nvSpPr>
          <p:spPr>
            <a:xfrm rot="9898684">
              <a:off x="5821734" y="1288085"/>
              <a:ext cx="1458320" cy="1501078"/>
            </a:xfrm>
            <a:prstGeom prst="pie">
              <a:avLst>
                <a:gd name="adj1" fmla="val 3896516"/>
                <a:gd name="adj2" fmla="val 8914450"/>
              </a:avLst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Пирог 28"/>
          <p:cNvSpPr/>
          <p:nvPr/>
        </p:nvSpPr>
        <p:spPr>
          <a:xfrm rot="10800000">
            <a:off x="4139952" y="3068960"/>
            <a:ext cx="900100" cy="1008112"/>
          </a:xfrm>
          <a:prstGeom prst="pie">
            <a:avLst>
              <a:gd name="adj1" fmla="val 0"/>
              <a:gd name="adj2" fmla="val 10909086"/>
            </a:avLst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Пирог 29"/>
          <p:cNvSpPr/>
          <p:nvPr/>
        </p:nvSpPr>
        <p:spPr>
          <a:xfrm>
            <a:off x="5040052" y="3068960"/>
            <a:ext cx="900100" cy="1008112"/>
          </a:xfrm>
          <a:prstGeom prst="pie">
            <a:avLst>
              <a:gd name="adj1" fmla="val 0"/>
              <a:gd name="adj2" fmla="val 10909086"/>
            </a:avLst>
          </a:prstGeom>
          <a:solidFill>
            <a:srgbClr val="00B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Пирог 30"/>
          <p:cNvSpPr/>
          <p:nvPr/>
        </p:nvSpPr>
        <p:spPr>
          <a:xfrm rot="10800000">
            <a:off x="5940152" y="3068960"/>
            <a:ext cx="900100" cy="1008112"/>
          </a:xfrm>
          <a:prstGeom prst="pie">
            <a:avLst>
              <a:gd name="adj1" fmla="val 0"/>
              <a:gd name="adj2" fmla="val 10909086"/>
            </a:avLst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Пирог 31"/>
          <p:cNvSpPr/>
          <p:nvPr/>
        </p:nvSpPr>
        <p:spPr>
          <a:xfrm>
            <a:off x="6840252" y="3068960"/>
            <a:ext cx="900100" cy="1008112"/>
          </a:xfrm>
          <a:prstGeom prst="pie">
            <a:avLst>
              <a:gd name="adj1" fmla="val 0"/>
              <a:gd name="adj2" fmla="val 10909086"/>
            </a:avLst>
          </a:prstGeom>
          <a:solidFill>
            <a:srgbClr val="00B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555776" y="4653137"/>
            <a:ext cx="1832374" cy="1800199"/>
            <a:chOff x="2159732" y="4221088"/>
            <a:chExt cx="1832374" cy="1800199"/>
          </a:xfrm>
        </p:grpSpPr>
        <p:sp>
          <p:nvSpPr>
            <p:cNvPr id="33" name="Пирог 32"/>
            <p:cNvSpPr/>
            <p:nvPr/>
          </p:nvSpPr>
          <p:spPr>
            <a:xfrm rot="10800000">
              <a:off x="2159732" y="5013175"/>
              <a:ext cx="900100" cy="1008112"/>
            </a:xfrm>
            <a:prstGeom prst="pie">
              <a:avLst>
                <a:gd name="adj1" fmla="val 0"/>
                <a:gd name="adj2" fmla="val 10909086"/>
              </a:avLst>
            </a:prstGeom>
            <a:solidFill>
              <a:srgbClr val="00B05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4" name="Пирог 33"/>
            <p:cNvSpPr/>
            <p:nvPr/>
          </p:nvSpPr>
          <p:spPr>
            <a:xfrm rot="10800000">
              <a:off x="3092006" y="5013175"/>
              <a:ext cx="900100" cy="1008112"/>
            </a:xfrm>
            <a:prstGeom prst="pie">
              <a:avLst>
                <a:gd name="adj1" fmla="val 0"/>
                <a:gd name="adj2" fmla="val 10909086"/>
              </a:avLst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8" name="Пирог 37"/>
            <p:cNvSpPr/>
            <p:nvPr/>
          </p:nvSpPr>
          <p:spPr>
            <a:xfrm rot="5400000">
              <a:off x="2609782" y="4167082"/>
              <a:ext cx="900100" cy="1008112"/>
            </a:xfrm>
            <a:prstGeom prst="pie">
              <a:avLst>
                <a:gd name="adj1" fmla="val 0"/>
                <a:gd name="adj2" fmla="val 10909086"/>
              </a:avLst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9" name="Пирог 38"/>
            <p:cNvSpPr/>
            <p:nvPr/>
          </p:nvSpPr>
          <p:spPr>
            <a:xfrm rot="16200000">
              <a:off x="2609782" y="4167082"/>
              <a:ext cx="900100" cy="1008112"/>
            </a:xfrm>
            <a:prstGeom prst="pie">
              <a:avLst>
                <a:gd name="adj1" fmla="val 21538404"/>
                <a:gd name="adj2" fmla="val 10909086"/>
              </a:avLst>
            </a:prstGeom>
            <a:solidFill>
              <a:srgbClr val="00B05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5220072" y="4993486"/>
            <a:ext cx="1800200" cy="1027802"/>
            <a:chOff x="4824028" y="4221087"/>
            <a:chExt cx="1800200" cy="1027802"/>
          </a:xfrm>
        </p:grpSpPr>
        <p:sp>
          <p:nvSpPr>
            <p:cNvPr id="40" name="Пирог 39"/>
            <p:cNvSpPr/>
            <p:nvPr/>
          </p:nvSpPr>
          <p:spPr>
            <a:xfrm rot="10800000">
              <a:off x="4824028" y="4221087"/>
              <a:ext cx="900100" cy="1008112"/>
            </a:xfrm>
            <a:prstGeom prst="pie">
              <a:avLst>
                <a:gd name="adj1" fmla="val 0"/>
                <a:gd name="adj2" fmla="val 10909086"/>
              </a:avLst>
            </a:prstGeom>
            <a:solidFill>
              <a:srgbClr val="00B05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1" name="Пирог 40"/>
            <p:cNvSpPr/>
            <p:nvPr/>
          </p:nvSpPr>
          <p:spPr>
            <a:xfrm>
              <a:off x="4824028" y="4221088"/>
              <a:ext cx="900100" cy="1008112"/>
            </a:xfrm>
            <a:prstGeom prst="pie">
              <a:avLst>
                <a:gd name="adj1" fmla="val 0"/>
                <a:gd name="adj2" fmla="val 10909086"/>
              </a:avLst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2" name="Пирог 41"/>
            <p:cNvSpPr/>
            <p:nvPr/>
          </p:nvSpPr>
          <p:spPr>
            <a:xfrm rot="10800000">
              <a:off x="5724128" y="4221088"/>
              <a:ext cx="900100" cy="1008112"/>
            </a:xfrm>
            <a:prstGeom prst="pie">
              <a:avLst>
                <a:gd name="adj1" fmla="val 0"/>
                <a:gd name="adj2" fmla="val 10909086"/>
              </a:avLst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3" name="Пирог 42"/>
            <p:cNvSpPr/>
            <p:nvPr/>
          </p:nvSpPr>
          <p:spPr>
            <a:xfrm>
              <a:off x="5724128" y="4240777"/>
              <a:ext cx="900100" cy="1008112"/>
            </a:xfrm>
            <a:prstGeom prst="pie">
              <a:avLst>
                <a:gd name="adj1" fmla="val 0"/>
                <a:gd name="adj2" fmla="val 10909086"/>
              </a:avLst>
            </a:prstGeom>
            <a:solidFill>
              <a:srgbClr val="00B05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ds05.infourok.ru/uploads/ex/0cdd/000c68ec-56382fdd/hello_html_m3c23195f.pn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404664"/>
            <a:ext cx="6264696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kerch.fm/uploads/posts/2016-12/1480688700_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76672"/>
            <a:ext cx="5904656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900igr.net/up/datai/143664/0015-025-.jpg"/>
          <p:cNvPicPr/>
          <p:nvPr/>
        </p:nvPicPr>
        <p:blipFill rotWithShape="1">
          <a:blip r:embed="rId2" cstate="print"/>
          <a:srcRect l="385" b="1664"/>
          <a:stretch/>
        </p:blipFill>
        <p:spPr bwMode="auto">
          <a:xfrm>
            <a:off x="2286000" y="1052736"/>
            <a:ext cx="4734272" cy="5381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 rot="10800000" flipV="1">
            <a:off x="1331640" y="540119"/>
            <a:ext cx="57606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rgbClr val="002060"/>
                </a:solidFill>
              </a:rPr>
              <a:t>Найди двух одинаковых</a:t>
            </a:r>
            <a:r>
              <a:rPr lang="en-US" sz="2800" b="1" dirty="0" smtClean="0">
                <a:solidFill>
                  <a:srgbClr val="002060"/>
                </a:solidFill>
              </a:rPr>
              <a:t>  </a:t>
            </a:r>
            <a:r>
              <a:rPr lang="ru-RU" sz="2800" b="1" dirty="0" smtClean="0">
                <a:solidFill>
                  <a:srgbClr val="002060"/>
                </a:solidFill>
              </a:rPr>
              <a:t>котят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1124744"/>
            <a:ext cx="1512168" cy="151216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4869160"/>
            <a:ext cx="1512168" cy="151216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79534" y="-2895327"/>
            <a:ext cx="8184933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4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4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Спасибо за работу!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Улыбающееся лицо 1"/>
          <p:cNvSpPr/>
          <p:nvPr/>
        </p:nvSpPr>
        <p:spPr>
          <a:xfrm>
            <a:off x="3563888" y="3645024"/>
            <a:ext cx="2232248" cy="223224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900igr.net/up/datai/143664/0015-025-.jpg"/>
          <p:cNvPicPr/>
          <p:nvPr/>
        </p:nvPicPr>
        <p:blipFill rotWithShape="1">
          <a:blip r:embed="rId2" cstate="print"/>
          <a:srcRect l="-1" r="-374" b="1893"/>
          <a:stretch/>
        </p:blipFill>
        <p:spPr bwMode="auto">
          <a:xfrm>
            <a:off x="2483767" y="1124744"/>
            <a:ext cx="4842583" cy="5298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331640" y="548680"/>
            <a:ext cx="63367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rgbClr val="002060"/>
                </a:solidFill>
              </a:rPr>
              <a:t>Найди котёнка по кличке Рыжик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797152"/>
            <a:ext cx="179070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341049" y="1412776"/>
            <a:ext cx="1872208" cy="1872208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ирог 7"/>
          <p:cNvSpPr/>
          <p:nvPr/>
        </p:nvSpPr>
        <p:spPr>
          <a:xfrm rot="6603957">
            <a:off x="3242126" y="3024030"/>
            <a:ext cx="3027657" cy="3150617"/>
          </a:xfrm>
          <a:prstGeom prst="pie">
            <a:avLst>
              <a:gd name="adj1" fmla="val 49096"/>
              <a:gd name="adj2" fmla="val 10865385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ирог 10"/>
          <p:cNvSpPr/>
          <p:nvPr/>
        </p:nvSpPr>
        <p:spPr>
          <a:xfrm rot="11771604">
            <a:off x="4503114" y="3810153"/>
            <a:ext cx="1361908" cy="1248954"/>
          </a:xfrm>
          <a:prstGeom prst="pie">
            <a:avLst>
              <a:gd name="adj1" fmla="val 49096"/>
              <a:gd name="adj2" fmla="val 10865385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Пирог 11"/>
          <p:cNvSpPr/>
          <p:nvPr/>
        </p:nvSpPr>
        <p:spPr>
          <a:xfrm rot="10800000">
            <a:off x="4197033" y="5445223"/>
            <a:ext cx="1368152" cy="1152128"/>
          </a:xfrm>
          <a:prstGeom prst="pie">
            <a:avLst>
              <a:gd name="adj1" fmla="val 49096"/>
              <a:gd name="adj2" fmla="val 10865385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ирог 12"/>
          <p:cNvSpPr/>
          <p:nvPr/>
        </p:nvSpPr>
        <p:spPr>
          <a:xfrm rot="1794883">
            <a:off x="2531511" y="4622584"/>
            <a:ext cx="1333174" cy="1125178"/>
          </a:xfrm>
          <a:prstGeom prst="pie">
            <a:avLst>
              <a:gd name="adj1" fmla="val 49096"/>
              <a:gd name="adj2" fmla="val 1107416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Пирог 13"/>
          <p:cNvSpPr/>
          <p:nvPr/>
        </p:nvSpPr>
        <p:spPr>
          <a:xfrm rot="2032867">
            <a:off x="4029253" y="744821"/>
            <a:ext cx="1465456" cy="1652803"/>
          </a:xfrm>
          <a:prstGeom prst="pie">
            <a:avLst>
              <a:gd name="adj1" fmla="val 4882163"/>
              <a:gd name="adj2" fmla="val 1107416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Пирог 14"/>
          <p:cNvSpPr/>
          <p:nvPr/>
        </p:nvSpPr>
        <p:spPr>
          <a:xfrm rot="18399159" flipH="1">
            <a:off x="4979478" y="810314"/>
            <a:ext cx="1459379" cy="1606666"/>
          </a:xfrm>
          <a:prstGeom prst="pie">
            <a:avLst>
              <a:gd name="adj1" fmla="val 4311995"/>
              <a:gd name="adj2" fmla="val 10502599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" name="выход кота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40207.4331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75656" y="76470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84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)">
                                      <p:cBhvr>
                                        <p:cTn id="6" dur="1277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85185E-6 L -0.31928 0.06042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72" y="3009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-0.40781 -0.0733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99" y="-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81481E-6 L 0.36528 0.10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64" y="513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0.23802 -0.10278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92" y="-5139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22222E-6 L 0.26545 -0.05209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64" y="-2616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48148E-6 L 0.50469 0.1534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26" y="7662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7.40741E-7 L 0.23403 -0.0710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01" y="-3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5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1" animBg="1"/>
      <p:bldP spid="4" grpId="2" animBg="1"/>
      <p:bldP spid="8" grpId="1" animBg="1"/>
      <p:bldP spid="8" grpId="2" animBg="1"/>
      <p:bldP spid="11" grpId="1" animBg="1"/>
      <p:bldP spid="11" grpId="2" animBg="1"/>
      <p:bldP spid="12" grpId="1" animBg="1"/>
      <p:bldP spid="12" grpId="2" animBg="1"/>
      <p:bldP spid="13" grpId="1" animBg="1"/>
      <p:bldP spid="13" grpId="2" animBg="1"/>
      <p:bldP spid="14" grpId="1" animBg="1"/>
      <p:bldP spid="14" grpId="2" animBg="1"/>
      <p:bldP spid="15" grpId="1" animBg="1"/>
      <p:bldP spid="15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7221372"/>
              </p:ext>
            </p:extLst>
          </p:nvPr>
        </p:nvGraphicFramePr>
        <p:xfrm>
          <a:off x="1403648" y="620688"/>
          <a:ext cx="7128793" cy="4608512"/>
        </p:xfrm>
        <a:graphic>
          <a:graphicData uri="http://schemas.openxmlformats.org/drawingml/2006/table">
            <a:tbl>
              <a:tblPr/>
              <a:tblGrid>
                <a:gridCol w="1270105"/>
                <a:gridCol w="1149279"/>
                <a:gridCol w="1314882"/>
                <a:gridCol w="1131509"/>
                <a:gridCol w="1131509"/>
                <a:gridCol w="1131509"/>
              </a:tblGrid>
              <a:tr h="1526500"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0215"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dirty="0"/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395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8617"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4" name="Прямоугольник 33"/>
          <p:cNvSpPr/>
          <p:nvPr/>
        </p:nvSpPr>
        <p:spPr>
          <a:xfrm>
            <a:off x="1619672" y="1412776"/>
            <a:ext cx="720080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Равнобедренный треугольник 34"/>
          <p:cNvSpPr/>
          <p:nvPr/>
        </p:nvSpPr>
        <p:spPr>
          <a:xfrm>
            <a:off x="1619672" y="1052736"/>
            <a:ext cx="720080" cy="36004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059832" y="1628800"/>
            <a:ext cx="360040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Равнобедренный треугольник 36"/>
          <p:cNvSpPr/>
          <p:nvPr/>
        </p:nvSpPr>
        <p:spPr>
          <a:xfrm>
            <a:off x="3059832" y="1340768"/>
            <a:ext cx="360040" cy="288032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узел 37"/>
          <p:cNvSpPr/>
          <p:nvPr/>
        </p:nvSpPr>
        <p:spPr>
          <a:xfrm>
            <a:off x="4139952" y="1196752"/>
            <a:ext cx="720080" cy="72008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узел 38"/>
          <p:cNvSpPr/>
          <p:nvPr/>
        </p:nvSpPr>
        <p:spPr>
          <a:xfrm>
            <a:off x="5292080" y="1268760"/>
            <a:ext cx="648072" cy="648072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узел 39"/>
          <p:cNvSpPr/>
          <p:nvPr/>
        </p:nvSpPr>
        <p:spPr>
          <a:xfrm>
            <a:off x="6444208" y="1196752"/>
            <a:ext cx="720080" cy="720080"/>
          </a:xfrm>
          <a:prstGeom prst="flowChartConnector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380312" y="1124744"/>
            <a:ext cx="4953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124744"/>
            <a:ext cx="521718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2699792" y="2276872"/>
            <a:ext cx="115212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403648" y="2276872"/>
            <a:ext cx="1296144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619672" y="3284984"/>
            <a:ext cx="1944216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2&lt;5 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763688" y="3861048"/>
            <a:ext cx="1584176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5&gt;2 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691680" y="4365104"/>
            <a:ext cx="1656184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7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341049" y="1412776"/>
            <a:ext cx="1872208" cy="1872208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ирог 7"/>
          <p:cNvSpPr/>
          <p:nvPr/>
        </p:nvSpPr>
        <p:spPr>
          <a:xfrm rot="6603957">
            <a:off x="3242126" y="3024030"/>
            <a:ext cx="3027657" cy="3150617"/>
          </a:xfrm>
          <a:prstGeom prst="pie">
            <a:avLst>
              <a:gd name="adj1" fmla="val 49096"/>
              <a:gd name="adj2" fmla="val 10865385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ирог 10"/>
          <p:cNvSpPr/>
          <p:nvPr/>
        </p:nvSpPr>
        <p:spPr>
          <a:xfrm rot="11771604">
            <a:off x="4560195" y="3810152"/>
            <a:ext cx="1361908" cy="1248954"/>
          </a:xfrm>
          <a:prstGeom prst="pie">
            <a:avLst>
              <a:gd name="adj1" fmla="val 49096"/>
              <a:gd name="adj2" fmla="val 10865385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Пирог 11"/>
          <p:cNvSpPr/>
          <p:nvPr/>
        </p:nvSpPr>
        <p:spPr>
          <a:xfrm rot="10800000">
            <a:off x="4197033" y="5445223"/>
            <a:ext cx="1368152" cy="1152128"/>
          </a:xfrm>
          <a:prstGeom prst="pie">
            <a:avLst>
              <a:gd name="adj1" fmla="val 49096"/>
              <a:gd name="adj2" fmla="val 10865385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ирог 12"/>
          <p:cNvSpPr/>
          <p:nvPr/>
        </p:nvSpPr>
        <p:spPr>
          <a:xfrm rot="1794883">
            <a:off x="2531511" y="4622584"/>
            <a:ext cx="1333174" cy="1125178"/>
          </a:xfrm>
          <a:prstGeom prst="pie">
            <a:avLst>
              <a:gd name="adj1" fmla="val 49096"/>
              <a:gd name="adj2" fmla="val 1107416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Пирог 13"/>
          <p:cNvSpPr/>
          <p:nvPr/>
        </p:nvSpPr>
        <p:spPr>
          <a:xfrm rot="2032867">
            <a:off x="4029253" y="744821"/>
            <a:ext cx="1465456" cy="1652803"/>
          </a:xfrm>
          <a:prstGeom prst="pie">
            <a:avLst>
              <a:gd name="adj1" fmla="val 4882163"/>
              <a:gd name="adj2" fmla="val 1107416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Пирог 14"/>
          <p:cNvSpPr/>
          <p:nvPr/>
        </p:nvSpPr>
        <p:spPr>
          <a:xfrm rot="18399159" flipH="1">
            <a:off x="4979478" y="810314"/>
            <a:ext cx="1459379" cy="1606666"/>
          </a:xfrm>
          <a:prstGeom prst="pie">
            <a:avLst>
              <a:gd name="adj1" fmla="val 4311995"/>
              <a:gd name="adj2" fmla="val 10502599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684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-0.40781 -0.1888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99" y="-94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85185E-6 L -0.32709 -0.0761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54" y="-381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22222E-6 L -0.25417 -0.3039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08" y="-1520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7.40741E-7 L -0.34097 -0.0210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49" y="-1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48148E-6 L 0.47327 -0.0039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63" y="-20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81481E-6 L 0.40451 0.1974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26" y="986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0.23802 -0.0921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92" y="-46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686239"/>
              </p:ext>
            </p:extLst>
          </p:nvPr>
        </p:nvGraphicFramePr>
        <p:xfrm>
          <a:off x="1403648" y="620688"/>
          <a:ext cx="7128793" cy="4608512"/>
        </p:xfrm>
        <a:graphic>
          <a:graphicData uri="http://schemas.openxmlformats.org/drawingml/2006/table">
            <a:tbl>
              <a:tblPr/>
              <a:tblGrid>
                <a:gridCol w="1270105"/>
                <a:gridCol w="1149279"/>
                <a:gridCol w="1314882"/>
                <a:gridCol w="1131509"/>
                <a:gridCol w="1131509"/>
                <a:gridCol w="1131509"/>
              </a:tblGrid>
              <a:tr h="1526500"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0215"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dirty="0"/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395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8617"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4" name="Прямоугольник 33"/>
          <p:cNvSpPr/>
          <p:nvPr/>
        </p:nvSpPr>
        <p:spPr>
          <a:xfrm>
            <a:off x="1619672" y="1412776"/>
            <a:ext cx="720080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Равнобедренный треугольник 34"/>
          <p:cNvSpPr/>
          <p:nvPr/>
        </p:nvSpPr>
        <p:spPr>
          <a:xfrm>
            <a:off x="1619672" y="1052736"/>
            <a:ext cx="720080" cy="36004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059832" y="1628800"/>
            <a:ext cx="360040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Равнобедренный треугольник 36"/>
          <p:cNvSpPr/>
          <p:nvPr/>
        </p:nvSpPr>
        <p:spPr>
          <a:xfrm>
            <a:off x="3059832" y="1340768"/>
            <a:ext cx="360040" cy="288032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узел 37"/>
          <p:cNvSpPr/>
          <p:nvPr/>
        </p:nvSpPr>
        <p:spPr>
          <a:xfrm>
            <a:off x="4139952" y="1196752"/>
            <a:ext cx="720080" cy="72008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узел 38"/>
          <p:cNvSpPr/>
          <p:nvPr/>
        </p:nvSpPr>
        <p:spPr>
          <a:xfrm>
            <a:off x="5292080" y="1268760"/>
            <a:ext cx="648072" cy="648072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узел 39"/>
          <p:cNvSpPr/>
          <p:nvPr/>
        </p:nvSpPr>
        <p:spPr>
          <a:xfrm>
            <a:off x="6444208" y="1196752"/>
            <a:ext cx="720080" cy="720080"/>
          </a:xfrm>
          <a:prstGeom prst="flowChartConnector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380312" y="1124744"/>
            <a:ext cx="4953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124744"/>
            <a:ext cx="521718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148064" y="2276872"/>
            <a:ext cx="115212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699792" y="2276872"/>
            <a:ext cx="115212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851920" y="2276872"/>
            <a:ext cx="1296144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403648" y="2276872"/>
            <a:ext cx="1296144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619672" y="3284984"/>
            <a:ext cx="1944216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2&lt;5 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995936" y="2636912"/>
            <a:ext cx="2160240" cy="18722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4+3=7 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763688" y="3861048"/>
            <a:ext cx="1584176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5&gt;2 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691680" y="4365104"/>
            <a:ext cx="1656184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25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2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341049" y="1412776"/>
            <a:ext cx="1872208" cy="1872208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ирог 7"/>
          <p:cNvSpPr/>
          <p:nvPr/>
        </p:nvSpPr>
        <p:spPr>
          <a:xfrm rot="6603957">
            <a:off x="3242126" y="3024030"/>
            <a:ext cx="3027657" cy="3150617"/>
          </a:xfrm>
          <a:prstGeom prst="pie">
            <a:avLst>
              <a:gd name="adj1" fmla="val 49096"/>
              <a:gd name="adj2" fmla="val 10865385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ирог 10"/>
          <p:cNvSpPr/>
          <p:nvPr/>
        </p:nvSpPr>
        <p:spPr>
          <a:xfrm rot="11771604">
            <a:off x="4560195" y="3810152"/>
            <a:ext cx="1361908" cy="1248954"/>
          </a:xfrm>
          <a:prstGeom prst="pie">
            <a:avLst>
              <a:gd name="adj1" fmla="val 49096"/>
              <a:gd name="adj2" fmla="val 10865385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Пирог 11"/>
          <p:cNvSpPr/>
          <p:nvPr/>
        </p:nvSpPr>
        <p:spPr>
          <a:xfrm rot="10800000">
            <a:off x="4197033" y="5445223"/>
            <a:ext cx="1368152" cy="1152128"/>
          </a:xfrm>
          <a:prstGeom prst="pie">
            <a:avLst>
              <a:gd name="adj1" fmla="val 49096"/>
              <a:gd name="adj2" fmla="val 10865385"/>
            </a:avLst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ирог 12"/>
          <p:cNvSpPr/>
          <p:nvPr/>
        </p:nvSpPr>
        <p:spPr>
          <a:xfrm rot="1794883">
            <a:off x="2531511" y="4622584"/>
            <a:ext cx="1333174" cy="1125178"/>
          </a:xfrm>
          <a:prstGeom prst="pie">
            <a:avLst>
              <a:gd name="adj1" fmla="val 49096"/>
              <a:gd name="adj2" fmla="val 1107416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Пирог 13"/>
          <p:cNvSpPr/>
          <p:nvPr/>
        </p:nvSpPr>
        <p:spPr>
          <a:xfrm rot="2032867">
            <a:off x="4029253" y="744821"/>
            <a:ext cx="1465456" cy="1652803"/>
          </a:xfrm>
          <a:prstGeom prst="pie">
            <a:avLst>
              <a:gd name="adj1" fmla="val 4882163"/>
              <a:gd name="adj2" fmla="val 1107416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Пирог 14"/>
          <p:cNvSpPr/>
          <p:nvPr/>
        </p:nvSpPr>
        <p:spPr>
          <a:xfrm rot="18399159" flipH="1">
            <a:off x="4979478" y="810314"/>
            <a:ext cx="1459379" cy="1606666"/>
          </a:xfrm>
          <a:prstGeom prst="pie">
            <a:avLst>
              <a:gd name="adj1" fmla="val 4311995"/>
              <a:gd name="adj2" fmla="val 10502599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592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85185E-6 L 0.26354 0.0814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77" y="407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48148E-6 L 0.49688 0.1009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44" y="504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7.40741E-7 L 0.3757 -0.262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85" y="-1312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22222E-6 L 0.33646 -0.1884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23" y="-942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0.27725 -0.1236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54" y="-618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81481E-6 L 0.31788 0.0821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85" y="4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-0.44722 0.1050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361" y="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341098"/>
              </p:ext>
            </p:extLst>
          </p:nvPr>
        </p:nvGraphicFramePr>
        <p:xfrm>
          <a:off x="1403648" y="620688"/>
          <a:ext cx="7128793" cy="4608512"/>
        </p:xfrm>
        <a:graphic>
          <a:graphicData uri="http://schemas.openxmlformats.org/drawingml/2006/table">
            <a:tbl>
              <a:tblPr/>
              <a:tblGrid>
                <a:gridCol w="1270105"/>
                <a:gridCol w="1149279"/>
                <a:gridCol w="1314882"/>
                <a:gridCol w="1131509"/>
                <a:gridCol w="1131509"/>
                <a:gridCol w="1131509"/>
              </a:tblGrid>
              <a:tr h="1526500"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0215"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dirty="0"/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395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8617"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0" marR="65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4" name="Прямоугольник 33"/>
          <p:cNvSpPr/>
          <p:nvPr/>
        </p:nvSpPr>
        <p:spPr>
          <a:xfrm>
            <a:off x="1619672" y="1412776"/>
            <a:ext cx="720080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Равнобедренный треугольник 34"/>
          <p:cNvSpPr/>
          <p:nvPr/>
        </p:nvSpPr>
        <p:spPr>
          <a:xfrm>
            <a:off x="1619672" y="1052736"/>
            <a:ext cx="720080" cy="36004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059832" y="1628800"/>
            <a:ext cx="360040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Равнобедренный треугольник 36"/>
          <p:cNvSpPr/>
          <p:nvPr/>
        </p:nvSpPr>
        <p:spPr>
          <a:xfrm>
            <a:off x="3059832" y="1340768"/>
            <a:ext cx="360040" cy="288032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узел 37"/>
          <p:cNvSpPr/>
          <p:nvPr/>
        </p:nvSpPr>
        <p:spPr>
          <a:xfrm>
            <a:off x="4139952" y="1196752"/>
            <a:ext cx="720080" cy="72008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узел 38"/>
          <p:cNvSpPr/>
          <p:nvPr/>
        </p:nvSpPr>
        <p:spPr>
          <a:xfrm>
            <a:off x="5292080" y="1268760"/>
            <a:ext cx="648072" cy="648072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узел 39"/>
          <p:cNvSpPr/>
          <p:nvPr/>
        </p:nvSpPr>
        <p:spPr>
          <a:xfrm>
            <a:off x="6444208" y="1196752"/>
            <a:ext cx="720080" cy="720080"/>
          </a:xfrm>
          <a:prstGeom prst="flowChartConnector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380312" y="1124744"/>
            <a:ext cx="4953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124744"/>
            <a:ext cx="521718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148064" y="2276872"/>
            <a:ext cx="115212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699792" y="2276872"/>
            <a:ext cx="115212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851920" y="2276872"/>
            <a:ext cx="1296144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403648" y="2276872"/>
            <a:ext cx="1296144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300192" y="2276872"/>
            <a:ext cx="108012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380312" y="2276872"/>
            <a:ext cx="115212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619672" y="3284984"/>
            <a:ext cx="1944216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2&lt;5 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995936" y="2636912"/>
            <a:ext cx="2160240" cy="18722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4+3=7 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372200" y="2564904"/>
            <a:ext cx="2160240" cy="18722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1+6=7 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763688" y="3861048"/>
            <a:ext cx="1584176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5&gt;2 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691680" y="4293096"/>
            <a:ext cx="1656184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149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95</Words>
  <Application>Microsoft Office PowerPoint</Application>
  <PresentationFormat>Экран (4:3)</PresentationFormat>
  <Paragraphs>94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41</cp:revision>
  <dcterms:created xsi:type="dcterms:W3CDTF">2021-03-22T12:57:00Z</dcterms:created>
  <dcterms:modified xsi:type="dcterms:W3CDTF">2021-03-29T05:35:02Z</dcterms:modified>
</cp:coreProperties>
</file>