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59" r:id="rId5"/>
    <p:sldId id="272" r:id="rId6"/>
    <p:sldId id="273" r:id="rId7"/>
    <p:sldId id="260" r:id="rId8"/>
    <p:sldId id="261" r:id="rId9"/>
    <p:sldId id="265" r:id="rId10"/>
    <p:sldId id="267" r:id="rId11"/>
    <p:sldId id="266" r:id="rId12"/>
    <p:sldId id="268" r:id="rId13"/>
    <p:sldId id="263" r:id="rId14"/>
    <p:sldId id="271" r:id="rId15"/>
    <p:sldId id="269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8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020" y="1769541"/>
            <a:ext cx="7080026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020" y="3598339"/>
            <a:ext cx="7080026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910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95" y="540085"/>
            <a:ext cx="7656010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4" y="4565255"/>
            <a:ext cx="7766495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6217" y="695010"/>
            <a:ext cx="72856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6532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528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8437"/>
            <a:ext cx="776532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295180"/>
            <a:ext cx="7765322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245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3"/>
            <a:ext cx="6564224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304353"/>
            <a:ext cx="776532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27459" y="87391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28359" y="293324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9536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2126943"/>
            <a:ext cx="7765322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9" y="4650556"/>
            <a:ext cx="776414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244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5033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7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4929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4929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246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39" y="1826045"/>
            <a:ext cx="2529046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13" y="1826045"/>
            <a:ext cx="2529046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15" y="1826045"/>
            <a:ext cx="2529046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6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3577" y="1938918"/>
            <a:ext cx="2319276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6" y="4480369"/>
            <a:ext cx="2475738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91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09307" y="1939094"/>
            <a:ext cx="2319276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75" y="4480368"/>
            <a:ext cx="2476753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5023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56774" y="1934432"/>
            <a:ext cx="2319276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4929" y="4480366"/>
            <a:ext cx="2475738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646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615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02" y="609600"/>
            <a:ext cx="1713365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7" y="609600"/>
            <a:ext cx="5937654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59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42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761068"/>
            <a:ext cx="7192913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9879"/>
            <a:ext cx="7192913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485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7" y="1732449"/>
            <a:ext cx="3795373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169" y="1732450"/>
            <a:ext cx="3798499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022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5" y="1770323"/>
            <a:ext cx="3787423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45" y="1770323"/>
            <a:ext cx="3787423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404" y="1835254"/>
            <a:ext cx="3657258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404" y="2380138"/>
            <a:ext cx="365725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835255"/>
            <a:ext cx="3671498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2380138"/>
            <a:ext cx="367149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49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451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356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0"/>
            <a:ext cx="2780167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609600"/>
            <a:ext cx="4808943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1518"/>
            <a:ext cx="2780167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507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87" y="609923"/>
            <a:ext cx="3428146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923"/>
            <a:ext cx="3924676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76728" y="743989"/>
            <a:ext cx="3165375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9261"/>
            <a:ext cx="3924676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9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1732450"/>
            <a:ext cx="776532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54ADB6D-314D-4720-91EE-1BC2D3404510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7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625CEE9-E125-4C39-9CEE-386011F88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8151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un9-31.userapi.com/gSw5DzVhBDyIraxFa4tSN-rnh7wO7Qbknmx2Rg/gWMPPtk79-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" t="12731" r="1277" b="12612"/>
          <a:stretch/>
        </p:blipFill>
        <p:spPr bwMode="auto">
          <a:xfrm>
            <a:off x="2978868" y="3261670"/>
            <a:ext cx="5608949" cy="286574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10103" t="9125" r="7320" b="33450"/>
          <a:stretch/>
        </p:blipFill>
        <p:spPr>
          <a:xfrm>
            <a:off x="443059" y="377071"/>
            <a:ext cx="8354900" cy="225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225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2998" y="659876"/>
            <a:ext cx="771112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чем писать письмо в будущее</a:t>
            </a:r>
          </a:p>
          <a:p>
            <a:endParaRPr lang="ru-RU" b="1" dirty="0" smtClean="0"/>
          </a:p>
          <a:p>
            <a:r>
              <a:rPr lang="ru-RU" sz="2400" b="1" dirty="0"/>
              <a:t> </a:t>
            </a:r>
            <a:r>
              <a:rPr lang="ru-RU" sz="2400" b="1" dirty="0" smtClean="0"/>
              <a:t>  Письма-просьбы</a:t>
            </a:r>
            <a:r>
              <a:rPr lang="ru-RU" sz="2400" dirty="0"/>
              <a:t> — эти послания в будущее имеют общие черты с письмами-напоминаниями и говорят о том, что автор когда-то обещал самому себе. Можно попросить свое будущее «я» не повторять ошибок родителей в браке или в воспитании детей, напомнить себе о намерении бегать по утрам или помогать бездомных </a:t>
            </a:r>
            <a:r>
              <a:rPr lang="ru-RU" sz="2400" dirty="0" smtClean="0"/>
              <a:t>животным</a:t>
            </a:r>
            <a:r>
              <a:rPr lang="ru-RU" sz="2400" dirty="0"/>
              <a:t>.</a:t>
            </a:r>
          </a:p>
        </p:txBody>
      </p:sp>
      <p:pic>
        <p:nvPicPr>
          <p:cNvPr id="3" name="Picture 4" descr="https://avatars.mds.yandex.net/get-zen_doc/1704967/pub_5da9c10d05fd9800ae0432a7_5da9c25cfe28910b0756f355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082" y="4520056"/>
            <a:ext cx="3215386" cy="214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415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2998" y="659876"/>
            <a:ext cx="771112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чем писать письмо в будущее</a:t>
            </a:r>
          </a:p>
          <a:p>
            <a:endParaRPr lang="ru-RU" b="1" dirty="0" smtClean="0"/>
          </a:p>
          <a:p>
            <a:r>
              <a:rPr lang="ru-RU" sz="2400" b="1" dirty="0" smtClean="0"/>
              <a:t>   Письма-желания</a:t>
            </a:r>
            <a:r>
              <a:rPr lang="ru-RU" sz="2400" dirty="0" smtClean="0"/>
              <a:t> — воплощенные на бумаге мечты о будущем, которые можно отправить самому себе и спустя годы оценить, чего же удалось достичь. Есть мнение, что нужно описать будущее как можно подробнее, чтобы создать эффект программирования и «притянуть к себе» нужный вариант. Поможет это или нет — время покажет, но в любом случае такие письма в будущее, обращенные к Вселенной, </a:t>
            </a:r>
          </a:p>
          <a:p>
            <a:r>
              <a:rPr lang="ru-RU" sz="2400" dirty="0" smtClean="0"/>
              <a:t>позволяют лучше понять свои </a:t>
            </a:r>
          </a:p>
          <a:p>
            <a:r>
              <a:rPr lang="ru-RU" sz="2400" dirty="0" smtClean="0"/>
              <a:t>желания и настроиться на успех.</a:t>
            </a:r>
          </a:p>
        </p:txBody>
      </p:sp>
      <p:pic>
        <p:nvPicPr>
          <p:cNvPr id="3" name="Picture 4" descr="https://avatars.mds.yandex.net/get-zen_doc/1704967/pub_5da9c10d05fd9800ae0432a7_5da9c25cfe28910b0756f355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082" y="4520056"/>
            <a:ext cx="3215386" cy="214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281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2998" y="659876"/>
            <a:ext cx="771112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чем писать письмо в будущее</a:t>
            </a:r>
          </a:p>
          <a:p>
            <a:endParaRPr lang="ru-RU" b="1" dirty="0" smtClean="0"/>
          </a:p>
          <a:p>
            <a:r>
              <a:rPr lang="ru-RU" sz="2400" b="1" dirty="0" smtClean="0"/>
              <a:t>   Письма-благодарности</a:t>
            </a:r>
            <a:r>
              <a:rPr lang="ru-RU" sz="2400" dirty="0" smtClean="0"/>
              <a:t> — отличная возможность выразить благодарность самому главному человеку, которому вы обязаны всеми своими победами. Расскажите, что вы делаете для успеха и что собираетесь сделать, чего уже смогли достичь. Дневник благодарности с маленькими спасибо за каждый день — тоже разновидность письма себе.</a:t>
            </a:r>
          </a:p>
        </p:txBody>
      </p:sp>
      <p:pic>
        <p:nvPicPr>
          <p:cNvPr id="4" name="Picture 4" descr="https://avatars.mds.yandex.net/get-zen_doc/1704967/pub_5da9c10d05fd9800ae0432a7_5da9c25cfe28910b0756f355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082" y="4520056"/>
            <a:ext cx="3215386" cy="214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956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cs9.pikabu.ru/post_img/2017/11/02/2/og_og_150958361328622339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8" t="14501" r="19657" b="16948"/>
          <a:stretch/>
        </p:blipFill>
        <p:spPr bwMode="auto">
          <a:xfrm>
            <a:off x="301657" y="254524"/>
            <a:ext cx="5769205" cy="3148553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Пишите о своих увлечениях и пожелания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28" y="3195686"/>
            <a:ext cx="5171192" cy="344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474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79770" y="339365"/>
            <a:ext cx="44447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Даже тем, кто любит и умеет писать письма, бывает непросто придумать письмо в будущее, хотя сочинения на такую тему часто задают в школе.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0773" r="10051" b="31732"/>
          <a:stretch/>
        </p:blipFill>
        <p:spPr>
          <a:xfrm>
            <a:off x="480767" y="3004613"/>
            <a:ext cx="8389856" cy="2971982"/>
          </a:xfrm>
          <a:prstGeom prst="rect">
            <a:avLst/>
          </a:prstGeom>
        </p:spPr>
      </p:pic>
      <p:pic>
        <p:nvPicPr>
          <p:cNvPr id="13314" name="Picture 2" descr="Не забудьте о должном оформлен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45" y="1027521"/>
            <a:ext cx="3886273" cy="268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358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cf2.ppt-online.org/files2/slide/i/IiNYpUHoEb7QDakWyO2rgc3fxq1J9StKem5MCzuV0/slide-3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" t="3979" r="13354" b="26988"/>
          <a:stretch/>
        </p:blipFill>
        <p:spPr bwMode="auto">
          <a:xfrm>
            <a:off x="579749" y="907330"/>
            <a:ext cx="7984503" cy="504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41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510" y="117693"/>
            <a:ext cx="868208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Вот ещё несколько </a:t>
            </a:r>
            <a:r>
              <a:rPr lang="ru-RU" sz="2400" b="1" dirty="0"/>
              <a:t>советов</a:t>
            </a:r>
            <a:r>
              <a:rPr lang="ru-RU" sz="2400" b="1" dirty="0" smtClean="0"/>
              <a:t>:</a:t>
            </a:r>
          </a:p>
          <a:p>
            <a:endParaRPr lang="ru-RU" sz="24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/>
              <a:t>представьте, что вы пишите письмо близкому другу — можете даже обратиться к себе на «ты»;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/>
              <a:t>не бойтесь </a:t>
            </a:r>
            <a:r>
              <a:rPr lang="ru-RU" sz="2400" dirty="0" smtClean="0"/>
              <a:t>фантазировать, </a:t>
            </a:r>
            <a:r>
              <a:rPr lang="ru-RU" sz="2400" dirty="0"/>
              <a:t>Письмо в будущее — это не итоговое сочинение по русскому языку, вам не будут ставить за него оценку;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/>
              <a:t>если вы пишите послание из будущего в прошлое, сразу обозначьте день и год написания письма, представьте себя в деталях: как вы выглядите, какой у вас образ жизни, кем работаете и как отдыхаете;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/>
              <a:t>пишите в разговорном стиле, употребляя те выражения, которыми вы пользуетесь в жизни — в нужный момент вам будет неинтересно читать слишком сухой формальный текст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09825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518473"/>
            <a:ext cx="78431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Ежегодно в октябре, 19 числа, празднуется </a:t>
            </a:r>
            <a:r>
              <a:rPr lang="ru-RU" sz="4000" dirty="0" smtClean="0"/>
              <a:t>День </a:t>
            </a:r>
            <a:r>
              <a:rPr lang="ru-RU" sz="4000" dirty="0"/>
              <a:t>написания посланий в будущее. </a:t>
            </a:r>
            <a:endParaRPr lang="ru-RU" sz="4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92232" y="3662599"/>
            <a:ext cx="45154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вы знали про этот праздник? </a:t>
            </a:r>
          </a:p>
          <a:p>
            <a:endParaRPr lang="ru-RU" dirty="0" smtClean="0"/>
          </a:p>
          <a:p>
            <a:r>
              <a:rPr lang="ru-RU" dirty="0" smtClean="0"/>
              <a:t>Писали когда-нибудь письмо самому себе, только повзрослевшему на n-</a:t>
            </a:r>
            <a:r>
              <a:rPr lang="ru-RU" dirty="0" err="1" smtClean="0"/>
              <a:t>ое</a:t>
            </a:r>
            <a:r>
              <a:rPr lang="ru-RU" dirty="0" smtClean="0"/>
              <a:t> количество лет?</a:t>
            </a:r>
          </a:p>
          <a:p>
            <a:endParaRPr lang="ru-RU" dirty="0" smtClean="0"/>
          </a:p>
          <a:p>
            <a:r>
              <a:rPr lang="ru-RU" dirty="0" smtClean="0"/>
              <a:t>А хотели бы через несколько лет получить весточку от себя самого из прошлого?</a:t>
            </a:r>
            <a:endParaRPr lang="ru-RU" dirty="0" smtClean="0"/>
          </a:p>
        </p:txBody>
      </p:sp>
      <p:pic>
        <p:nvPicPr>
          <p:cNvPr id="3074" name="Picture 2" descr="https://sun9-32.userapi.com/c856128/v856128343/a4fd6/XkieSBdjsF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751" y="2856322"/>
            <a:ext cx="3504659" cy="350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775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c.pics.livejournal.com/elena_3_14/85522810/479712/479712_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5" r="67966"/>
          <a:stretch/>
        </p:blipFill>
        <p:spPr bwMode="auto">
          <a:xfrm>
            <a:off x="339367" y="2714919"/>
            <a:ext cx="2706135" cy="3810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9367" y="254523"/>
            <a:ext cx="8568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Будущее – ненаписанная книга, тем более увлекательная, что тут можно исправлять сколько угодно.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Это такая книга, которая каждого делает Писателем, не меняя, однако, его исконных качеств.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Вот только от этой книги слишком многое зависит в нашем мире! Сегодня мы будем тренироваться писать её!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18235" y="3466149"/>
            <a:ext cx="54486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Можно написать письмо будущему президенту, будущему спортсмену, учителю, врачу…. А можно написать себе, чтобы спросить, выразить надежду, напомнить… Это уж – на ваше усмотрение!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7874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816" y="197964"/>
            <a:ext cx="86726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   Послание </a:t>
            </a:r>
            <a:r>
              <a:rPr lang="ru-RU" sz="2400" dirty="0"/>
              <a:t>в будущее </a:t>
            </a:r>
            <a:r>
              <a:rPr lang="ru-RU" sz="2400" dirty="0" smtClean="0"/>
              <a:t>— прекрасный</a:t>
            </a:r>
            <a:r>
              <a:rPr lang="ru-RU" sz="2400" dirty="0"/>
              <a:t>, хотя и односторонний способ общения сквозь толщу времени. Кстати, подобные письма ещё принято называть «капсулами времени». Из эстетических соображений наиболее часто письма в будущее пишутся по старинке — на простой бумаге. </a:t>
            </a:r>
            <a:endParaRPr lang="ru-RU" sz="2400" dirty="0" smtClean="0"/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Но </a:t>
            </a:r>
            <a:r>
              <a:rPr lang="ru-RU" sz="2400" dirty="0"/>
              <a:t>можно сделать это и в электронном виде. На настоящий момент в сети существует огромное количество разнообразных сайтов, занимающихся хранением и своевременной доставкой таких посланий. </a:t>
            </a:r>
          </a:p>
        </p:txBody>
      </p:sp>
      <p:pic>
        <p:nvPicPr>
          <p:cNvPr id="4098" name="Picture 2" descr="письмо в будуще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344" y="3604306"/>
            <a:ext cx="5392133" cy="3019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080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3.photo.2gis.com/images/geo/9/1266637413877994_bf4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9" t="6189" r="1673" b="3733"/>
          <a:stretch/>
        </p:blipFill>
        <p:spPr bwMode="auto">
          <a:xfrm>
            <a:off x="292230" y="339366"/>
            <a:ext cx="3337089" cy="324282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avatars.mds.yandex.net/get-zen_doc/1918821/pub_5e79d16b2a9e1c0aabc858b1_5e79d17ddef832242c9c10a3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856" y="3441228"/>
            <a:ext cx="5101504" cy="317847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657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5794" y="1065549"/>
            <a:ext cx="8152412" cy="472690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14482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5563" y="650450"/>
            <a:ext cx="50433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   Изначально </a:t>
            </a:r>
            <a:r>
              <a:rPr lang="ru-RU" sz="2400" dirty="0"/>
              <a:t>сама идея закладки «капсул времени» подразумевала под собой отправку сообщений для далёких потомков, которых будут отделять от отправителей целые столетия. Таким образом, историки и прочие учёные планировали передать людям будущего достоверное описание быта и достижений современного мира. Но когда идея с капсулами была озвучена, она неожиданно нашла активный отклик среди широких масс населения. </a:t>
            </a:r>
          </a:p>
        </p:txBody>
      </p:sp>
      <p:pic>
        <p:nvPicPr>
          <p:cNvPr id="5122" name="Picture 2" descr="https://cs5.livemaster.ru/storage/6d/0b/2bdb7cd924aaec053bb8407528yb--suveniry-i-podarki-kapsula-vreme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185515" y="1629000"/>
            <a:ext cx="6405694" cy="3600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155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2998" y="386499"/>
            <a:ext cx="771112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чем писать письмо в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будущее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/>
          </a:p>
          <a:p>
            <a:pPr algn="just"/>
            <a:r>
              <a:rPr lang="ru-RU" sz="2400" b="1" dirty="0" smtClean="0"/>
              <a:t>   Письма-напоминания</a:t>
            </a:r>
            <a:r>
              <a:rPr lang="ru-RU" sz="2400" dirty="0"/>
              <a:t> — одни из них связаны с важной датой, которую хочется запомнить на всю жизнь, например, молодожены могут написать открытку самим себе, чтобы открыть ее через 10 лет. Другие же напоминают о данных когда-то зароках, например, о клятве встретиться со школьным другом или начать откладывать деньги с первой </a:t>
            </a:r>
            <a:r>
              <a:rPr lang="ru-RU" sz="2400" dirty="0" smtClean="0"/>
              <a:t>зарплаты</a:t>
            </a:r>
            <a:r>
              <a:rPr lang="ru-RU" sz="2400" dirty="0"/>
              <a:t>.</a:t>
            </a:r>
          </a:p>
        </p:txBody>
      </p:sp>
      <p:pic>
        <p:nvPicPr>
          <p:cNvPr id="3" name="Picture 4" descr="https://avatars.mds.yandex.net/get-zen_doc/1704967/pub_5da9c10d05fd9800ae0432a7_5da9c25cfe28910b0756f355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082" y="4520056"/>
            <a:ext cx="3215386" cy="214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23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7011" y="424206"/>
            <a:ext cx="771112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чем писать письмо в будущее</a:t>
            </a:r>
          </a:p>
          <a:p>
            <a:endParaRPr lang="ru-RU" sz="2400" b="1" dirty="0" smtClean="0"/>
          </a:p>
          <a:p>
            <a:pPr algn="just"/>
            <a:r>
              <a:rPr lang="ru-RU" sz="2400" b="1" dirty="0" smtClean="0"/>
              <a:t>    Мотивационные </a:t>
            </a:r>
            <a:r>
              <a:rPr lang="ru-RU" sz="2400" b="1" dirty="0"/>
              <a:t>письма себе</a:t>
            </a:r>
            <a:r>
              <a:rPr lang="ru-RU" sz="2400" dirty="0"/>
              <a:t> — хорошая идея, если вы знаете, что в будущем вам точно понадобится поддержка и дополнительный стимул для рывка вперед. Цель такого послания — в нужный момент вспомнить о своих сильных сторонах и о важных целях, которые вы смогли пронести через годы. Кто же еще, как не вы сами, сможет найти нужные </a:t>
            </a:r>
            <a:r>
              <a:rPr lang="ru-RU" sz="2400" dirty="0" smtClean="0"/>
              <a:t>слова</a:t>
            </a:r>
            <a:r>
              <a:rPr lang="ru-RU" sz="2400" dirty="0"/>
              <a:t>.</a:t>
            </a:r>
          </a:p>
        </p:txBody>
      </p:sp>
      <p:pic>
        <p:nvPicPr>
          <p:cNvPr id="3" name="Picture 4" descr="https://avatars.mds.yandex.net/get-zen_doc/1704967/pub_5da9c10d05fd9800ae0432a7_5da9c25cfe28910b0756f355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082" y="4520056"/>
            <a:ext cx="3215386" cy="214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6579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TM04033929[[fn=Грифель]]</Template>
  <TotalTime>95</TotalTime>
  <Words>455</Words>
  <Application>Microsoft Office PowerPoint</Application>
  <PresentationFormat>Экран (4:3)</PresentationFormat>
  <Paragraphs>37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Calisto MT</vt:lpstr>
      <vt:lpstr>Trebuchet MS</vt:lpstr>
      <vt:lpstr>Wingdings</vt:lpstr>
      <vt:lpstr>Wingdings 2</vt:lpstr>
      <vt:lpstr>Грифель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2021-10-19T05:11:07Z</dcterms:created>
  <dcterms:modified xsi:type="dcterms:W3CDTF">2021-10-19T06:46:42Z</dcterms:modified>
</cp:coreProperties>
</file>