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36"/>
  </p:notesMasterIdLst>
  <p:handoutMasterIdLst>
    <p:handoutMasterId r:id="rId37"/>
  </p:handoutMasterIdLst>
  <p:sldIdLst>
    <p:sldId id="265" r:id="rId5"/>
    <p:sldId id="266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7" r:id="rId32"/>
    <p:sldId id="295" r:id="rId33"/>
    <p:sldId id="298" r:id="rId34"/>
    <p:sldId id="296" r:id="rId3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5843" autoAdjust="0"/>
  </p:normalViewPr>
  <p:slideViewPr>
    <p:cSldViewPr snapToGrid="0" showGuides="1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pPr rtl="0"/>
              <a:t>18.10.2021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918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5534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64670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21885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38883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41388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198793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067686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0636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23166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510586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21514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19871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61935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pPr rtl="0"/>
              <a:t>18.10.2021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38754"/>
          </a:xfrm>
        </p:spPr>
        <p:txBody>
          <a:bodyPr rtlCol="0"/>
          <a:lstStyle/>
          <a:p>
            <a:pPr rtl="0"/>
            <a:r>
              <a:rPr lang="ru-RU" dirty="0"/>
              <a:t>Городецкая роспись</a:t>
            </a:r>
            <a:br>
              <a:rPr lang="ru-RU" dirty="0"/>
            </a:br>
            <a:r>
              <a:rPr lang="ru-RU" dirty="0"/>
              <a:t>поэтапное рисование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1177" y="3602038"/>
            <a:ext cx="7082287" cy="1655762"/>
          </a:xfrm>
        </p:spPr>
        <p:txBody>
          <a:bodyPr rtlCol="0"/>
          <a:lstStyle/>
          <a:p>
            <a:pPr rtl="0"/>
            <a:r>
              <a:rPr lang="ru-RU" dirty="0"/>
              <a:t>Автор - составитель:</a:t>
            </a:r>
          </a:p>
          <a:p>
            <a:pPr rtl="0"/>
            <a:r>
              <a:rPr lang="ru-RU" dirty="0"/>
              <a:t>Воспитатель МБДОУ «Детский сад №1» г.о. Самара</a:t>
            </a:r>
          </a:p>
          <a:p>
            <a:pPr rtl="0"/>
            <a:r>
              <a:rPr lang="ru-RU" dirty="0"/>
              <a:t>Филимонова Гульфия </a:t>
            </a:r>
            <a:r>
              <a:rPr lang="ru-RU" dirty="0" err="1"/>
              <a:t>Асхатовна</a:t>
            </a:r>
            <a:endParaRPr lang="ru-RU" dirty="0"/>
          </a:p>
        </p:txBody>
      </p:sp>
      <p:pic>
        <p:nvPicPr>
          <p:cNvPr id="1026" name="Picture 2" descr="D:\диск D\рабочие документы\работа\городецкая роспись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8665" y="2783822"/>
            <a:ext cx="2487489" cy="3241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2307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5731" y="0"/>
            <a:ext cx="6700537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2265" y="0"/>
            <a:ext cx="668747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51499" y="0"/>
            <a:ext cx="6889001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1005" y="0"/>
            <a:ext cx="676999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34235" y="0"/>
            <a:ext cx="672352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35858" y="0"/>
            <a:ext cx="692028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2455" y="0"/>
            <a:ext cx="670709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80661" y="0"/>
            <a:ext cx="6830677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82361" y="0"/>
            <a:ext cx="6827277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62018" y="0"/>
            <a:ext cx="666796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324100" y="3376246"/>
            <a:ext cx="9029700" cy="263768"/>
          </a:xfrm>
        </p:spPr>
        <p:txBody>
          <a:bodyPr rtlCol="0">
            <a:noAutofit/>
          </a:bodyPr>
          <a:lstStyle/>
          <a:p>
            <a:r>
              <a:rPr lang="ru-RU" sz="2800" b="1" dirty="0"/>
              <a:t>Программное содержание</a:t>
            </a:r>
            <a:r>
              <a:rPr lang="ru-RU" sz="2800" dirty="0"/>
              <a:t>:</a:t>
            </a:r>
            <a:br>
              <a:rPr lang="ru-RU" sz="2800" dirty="0"/>
            </a:br>
            <a:r>
              <a:rPr lang="ru-RU" sz="2800" i="1" dirty="0"/>
              <a:t>Образовательные задачи</a:t>
            </a:r>
            <a:r>
              <a:rPr lang="ru-RU" sz="2800" dirty="0"/>
              <a:t>: познакомить с городецкой росписью, учить узнавать и называть основные элементы росписи (бутон, листья, розан, купавка, птица), учить выполнять узор, закрепить приемы работы кистью (концом кисти, всем ворсом).</a:t>
            </a:r>
            <a:br>
              <a:rPr lang="ru-RU" sz="2800" dirty="0"/>
            </a:br>
            <a:r>
              <a:rPr lang="ru-RU" sz="2800" i="1" dirty="0"/>
              <a:t>Развивающие задачи</a:t>
            </a:r>
            <a:r>
              <a:rPr lang="ru-RU" sz="2800" dirty="0"/>
              <a:t>: развивать художественный вкус, чувство цвета, умение любоваться предметами народного творчества, мелкую моторику, координацию движений, глазомер; пополнять словарный запас (Городецкая роспись, подмалевок, </a:t>
            </a:r>
            <a:r>
              <a:rPr lang="ru-RU" sz="2800" dirty="0" err="1"/>
              <a:t>оттеневка</a:t>
            </a:r>
            <a:r>
              <a:rPr lang="ru-RU" sz="2800" dirty="0"/>
              <a:t>, оживка, бутон, розан, купавка). </a:t>
            </a:r>
            <a:br>
              <a:rPr lang="ru-RU" sz="2800" dirty="0"/>
            </a:br>
            <a:r>
              <a:rPr lang="ru-RU" sz="2800" i="1" dirty="0"/>
              <a:t>Воспитательные задачи</a:t>
            </a:r>
            <a:r>
              <a:rPr lang="ru-RU" sz="2800" dirty="0"/>
              <a:t>: воспитывать интерес к народным мастерам и народному творчеству.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562100" y="6013937"/>
            <a:ext cx="9791700" cy="163025"/>
          </a:xfrm>
        </p:spPr>
        <p:txBody>
          <a:bodyPr rtlCol="0">
            <a:normAutofit fontScale="25000" lnSpcReduction="20000"/>
          </a:bodyPr>
          <a:lstStyle/>
          <a:p>
            <a:pPr lvl="0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4934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6229" y="0"/>
            <a:ext cx="6559541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0634" y="0"/>
            <a:ext cx="669073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8039" y="0"/>
            <a:ext cx="6475921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08368" y="0"/>
            <a:ext cx="6575264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7797" y="0"/>
            <a:ext cx="6556405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58406" y="0"/>
            <a:ext cx="6875188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33393" y="0"/>
            <a:ext cx="6525214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7675" y="0"/>
            <a:ext cx="675665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128_0909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10128_0918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41135" y="0"/>
            <a:ext cx="650972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10128_0930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128_1134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4343" y="0"/>
            <a:ext cx="6763314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35505" y="0"/>
            <a:ext cx="652099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0814" y="0"/>
            <a:ext cx="671037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9752" y="0"/>
            <a:ext cx="6632495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64143" y="0"/>
            <a:ext cx="64637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62018" y="0"/>
            <a:ext cx="666796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f03460508_win3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DD01B8-816B-49B7-8C81-03AB51D87C54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tf03460508_win32</Template>
  <TotalTime>38</TotalTime>
  <Words>25</Words>
  <Application>Microsoft Office PowerPoint</Application>
  <PresentationFormat>Произвольный</PresentationFormat>
  <Paragraphs>7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tf03460508_win32</vt:lpstr>
      <vt:lpstr>Городецкая роспись поэтапное рисование</vt:lpstr>
      <vt:lpstr>Программное содержание: Образовательные задачи: познакомить с городецкой росписью, учить узнавать и называть основные элементы росписи (бутон, листья, розан, купавка, птица), учить выполнять узор, закрепить приемы работы кистью (концом кисти, всем ворсом). Развивающие задачи: развивать художественный вкус, чувство цвета, умение любоваться предметами народного творчества, мелкую моторику, координацию движений, глазомер; пополнять словарный запас (Городецкая роспись, подмалевок, оттеневка, оживка, бутон, розан, купавка).  Воспитательные задачи: воспитывать интерес к народным мастерам и народному творчеству.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Городецкая роспись поэтапное рисование</dc:title>
  <dc:creator>Dell</dc:creator>
  <cp:lastModifiedBy>Dell</cp:lastModifiedBy>
  <cp:revision>7</cp:revision>
  <dcterms:created xsi:type="dcterms:W3CDTF">2021-10-14T03:48:15Z</dcterms:created>
  <dcterms:modified xsi:type="dcterms:W3CDTF">2021-10-18T03:27:50Z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