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91" r:id="rId2"/>
    <p:sldId id="292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8F601E-B00C-4DA5-B9F6-5984ABE07308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52B4DA-550A-4881-88DF-160A1ECF64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8F601E-B00C-4DA5-B9F6-5984ABE07308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52B4DA-550A-4881-88DF-160A1ECF64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8F601E-B00C-4DA5-B9F6-5984ABE07308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52B4DA-550A-4881-88DF-160A1ECF64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8F601E-B00C-4DA5-B9F6-5984ABE07308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52B4DA-550A-4881-88DF-160A1ECF64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8F601E-B00C-4DA5-B9F6-5984ABE07308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52B4DA-550A-4881-88DF-160A1ECF64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8F601E-B00C-4DA5-B9F6-5984ABE07308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52B4DA-550A-4881-88DF-160A1ECF64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8F601E-B00C-4DA5-B9F6-5984ABE07308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52B4DA-550A-4881-88DF-160A1ECF64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8F601E-B00C-4DA5-B9F6-5984ABE07308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52B4DA-550A-4881-88DF-160A1ECF64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8F601E-B00C-4DA5-B9F6-5984ABE07308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52B4DA-550A-4881-88DF-160A1ECF64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8F601E-B00C-4DA5-B9F6-5984ABE07308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52B4DA-550A-4881-88DF-160A1ECF64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8F601E-B00C-4DA5-B9F6-5984ABE07308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52B4DA-550A-4881-88DF-160A1ECF64A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18F601E-B00C-4DA5-B9F6-5984ABE07308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FF52B4DA-550A-4881-88DF-160A1ECF64A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Поэтапное рисование</a:t>
            </a:r>
            <a:br>
              <a:rPr lang="ru-RU" dirty="0" smtClean="0"/>
            </a:br>
            <a:r>
              <a:rPr lang="ru-RU" dirty="0" smtClean="0"/>
              <a:t>«Я с мамой на прогулке»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76" y="5072074"/>
            <a:ext cx="7772400" cy="1214446"/>
          </a:xfrm>
        </p:spPr>
        <p:txBody>
          <a:bodyPr>
            <a:normAutofit/>
          </a:bodyPr>
          <a:lstStyle/>
          <a:p>
            <a:r>
              <a:rPr lang="ru-RU" dirty="0" smtClean="0"/>
              <a:t>Составила:</a:t>
            </a:r>
          </a:p>
          <a:p>
            <a:r>
              <a:rPr lang="ru-RU" dirty="0" smtClean="0"/>
              <a:t>Воспитатель МБДОУ «Детский сад №1» г.о. Самара</a:t>
            </a:r>
          </a:p>
          <a:p>
            <a:r>
              <a:rPr lang="ru-RU" dirty="0" smtClean="0"/>
              <a:t>Филимонова </a:t>
            </a:r>
            <a:r>
              <a:rPr lang="ru-RU" dirty="0" err="1" smtClean="0"/>
              <a:t>Гульфия</a:t>
            </a:r>
            <a:r>
              <a:rPr lang="ru-RU" dirty="0" smtClean="0"/>
              <a:t> </a:t>
            </a:r>
            <a:r>
              <a:rPr lang="ru-RU" dirty="0" err="1" smtClean="0"/>
              <a:t>Асхатовна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210302_112658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199146"/>
            <a:ext cx="9144000" cy="64597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210302_11271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269926"/>
            <a:ext cx="9144000" cy="63181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210302_11272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203752"/>
            <a:ext cx="9144000" cy="64504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210302_11274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200533"/>
            <a:ext cx="9144000" cy="64569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210302_11275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169286"/>
            <a:ext cx="9144000" cy="65194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210302_11291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252798"/>
            <a:ext cx="9144000" cy="63524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210302_11293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242657"/>
            <a:ext cx="9144000" cy="63726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210302_11300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211547"/>
            <a:ext cx="9144000" cy="64349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210302_113058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240588"/>
            <a:ext cx="9144000" cy="63768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210302_11312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266616"/>
            <a:ext cx="9144000" cy="63247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Цель: закрепление умения рисовать фигуру человека</a:t>
            </a:r>
            <a:br>
              <a:rPr lang="ru-RU" sz="2800" dirty="0" smtClean="0"/>
            </a:br>
            <a:r>
              <a:rPr lang="ru-RU" sz="2800" dirty="0" smtClean="0"/>
              <a:t>Задачи:</a:t>
            </a:r>
            <a:br>
              <a:rPr lang="ru-RU" sz="2800" dirty="0" smtClean="0"/>
            </a:br>
            <a:r>
              <a:rPr lang="ru-RU" sz="2800" dirty="0" smtClean="0"/>
              <a:t>Учить располагать изображение на листе в соответствии с содержанием рисунка</a:t>
            </a:r>
            <a:br>
              <a:rPr lang="ru-RU" sz="2800" dirty="0" smtClean="0"/>
            </a:br>
            <a:r>
              <a:rPr lang="ru-RU" sz="2800" dirty="0" smtClean="0"/>
              <a:t>Упражнять в рисовании контура простым карандашом и последующим закрашиванием цветными карандашами</a:t>
            </a:r>
            <a:br>
              <a:rPr lang="ru-RU" sz="2800" dirty="0" smtClean="0"/>
            </a:br>
            <a:r>
              <a:rPr lang="ru-RU" sz="2800" dirty="0" smtClean="0"/>
              <a:t>Развивать творчество, воображение</a:t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210302_11313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242454"/>
            <a:ext cx="9144000" cy="63730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210302_11315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238194"/>
            <a:ext cx="9144000" cy="63816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210302_11321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201319"/>
            <a:ext cx="9144000" cy="64553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210302_11322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145763"/>
            <a:ext cx="9144000" cy="65664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210302_11323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250882"/>
            <a:ext cx="9144000" cy="63562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210302_11325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161324"/>
            <a:ext cx="9144000" cy="65353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210302_11332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238020"/>
            <a:ext cx="9144000" cy="63819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210302_11342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85736"/>
            <a:ext cx="9144000" cy="66865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210302_11355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179913"/>
            <a:ext cx="9144000" cy="64981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210302_11363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316871"/>
            <a:ext cx="9144000" cy="62242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210302_114448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286732"/>
            <a:ext cx="9144000" cy="62845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210302_11374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239116"/>
            <a:ext cx="9144000" cy="63797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210302_11392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230934"/>
            <a:ext cx="9144000" cy="63961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210302_11404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150405"/>
            <a:ext cx="9144000" cy="655718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210302_11420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244047"/>
            <a:ext cx="9144000" cy="63699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210302_11425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297493"/>
            <a:ext cx="9144000" cy="62630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210302_11432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203603"/>
            <a:ext cx="9144000" cy="64507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210302_114448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286732"/>
            <a:ext cx="9144000" cy="62845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210302_11232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277091"/>
            <a:ext cx="9144000" cy="63038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Рисунок 35" descr="IMG_20210302_11235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65222"/>
            <a:ext cx="9144000" cy="67275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210302_11240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77146" y="0"/>
            <a:ext cx="8589708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210302_11260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297669"/>
            <a:ext cx="9144000" cy="62626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210302_11262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147470"/>
            <a:ext cx="9144000" cy="65630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210302_11264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319784"/>
            <a:ext cx="9144000" cy="62184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22</TotalTime>
  <Words>25</Words>
  <Application>Microsoft Office PowerPoint</Application>
  <PresentationFormat>Экран (4:3)</PresentationFormat>
  <Paragraphs>5</Paragraphs>
  <Slides>36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37" baseType="lpstr">
      <vt:lpstr>Аспект</vt:lpstr>
      <vt:lpstr>Поэтапное рисование «Я с мамой на прогулке»</vt:lpstr>
      <vt:lpstr>Цель: закрепление умения рисовать фигуру человека Задачи: Учить располагать изображение на листе в соответствии с содержанием рисунка Упражнять в рисовании контура простым карандашом и последующим закрашиванием цветными карандашами Развивать творчество, воображение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Dell</dc:creator>
  <cp:lastModifiedBy>Dell</cp:lastModifiedBy>
  <cp:revision>5</cp:revision>
  <dcterms:created xsi:type="dcterms:W3CDTF">2021-03-02T09:57:28Z</dcterms:created>
  <dcterms:modified xsi:type="dcterms:W3CDTF">2021-10-18T03:27:09Z</dcterms:modified>
</cp:coreProperties>
</file>