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Покрытосеменные растения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Приготовила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r>
              <a:rPr lang="ru-RU" dirty="0" smtClean="0"/>
              <a:t> учитель биологии Рябоконева </a:t>
            </a:r>
            <a:r>
              <a:rPr lang="ru-RU" dirty="0" smtClean="0"/>
              <a:t>Н. </a:t>
            </a:r>
            <a:r>
              <a:rPr lang="ru-RU" dirty="0"/>
              <a:t>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228" y="3978483"/>
            <a:ext cx="3649588" cy="287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1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Плод – это надёжная защита для семени.</a:t>
            </a:r>
            <a:endParaRPr lang="ru-RU" sz="3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5163"/>
            <a:ext cx="9144000" cy="4922837"/>
          </a:xfrm>
        </p:spPr>
      </p:pic>
    </p:spTree>
    <p:extLst>
      <p:ext uri="{BB962C8B-B14F-4D97-AF65-F5344CB8AC3E}">
        <p14:creationId xmlns:p14="http://schemas.microsoft.com/office/powerpoint/2010/main" val="60797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428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Покрытосеменные растения – это господствующая группа в растительном мире.</a:t>
            </a:r>
          </a:p>
          <a:p>
            <a:r>
              <a:rPr lang="ru-RU" dirty="0" smtClean="0"/>
              <a:t>2. Только у покрытосеменных есть цветок – орган, в котором происходит половое размножение.</a:t>
            </a:r>
          </a:p>
          <a:p>
            <a:r>
              <a:rPr lang="ru-RU" dirty="0" smtClean="0"/>
              <a:t>3. Только у покрытосеменных есть плод, защищающий семя от неблагоприятных условий.</a:t>
            </a:r>
          </a:p>
          <a:p>
            <a:r>
              <a:rPr lang="ru-RU" dirty="0" smtClean="0"/>
              <a:t>4. </a:t>
            </a:r>
            <a:r>
              <a:rPr lang="ru-RU" dirty="0"/>
              <a:t>Т</a:t>
            </a:r>
            <a:r>
              <a:rPr lang="ru-RU" dirty="0" smtClean="0"/>
              <a:t>олько среди покрытосеменных встречаются и деревья, и кустарники, и травы.</a:t>
            </a:r>
          </a:p>
          <a:p>
            <a:r>
              <a:rPr lang="ru-RU" dirty="0" smtClean="0"/>
              <a:t>5. Благодаря новым органам покрытосеменные встречаются повсюду.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3" y="0"/>
            <a:ext cx="2217643" cy="221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9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дмила\Desktop\покрытосеменные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1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юдмила\Desktop\покрытосеменные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6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людмила\Desktop\покрытосеменные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33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людмила\Desktop\покрытосеменные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6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людмила\Desktop\покрытосеменные 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21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людмила\Desktop\покрытосеменные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32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людмила\Desktop\покрытосеменные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91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людмила\Desktop\покрытосеменные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0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87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Поток</vt:lpstr>
      <vt:lpstr>Покрытосеменные растения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Плод – это надёжная защита для семени.</vt:lpstr>
      <vt:lpstr>Презентация PowerPoint</vt:lpstr>
      <vt:lpstr>Вывод: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Покрытосеменные растения</dc:title>
  <dc:creator>людмила</dc:creator>
  <cp:lastModifiedBy>pudge</cp:lastModifiedBy>
  <cp:revision>6</cp:revision>
  <dcterms:created xsi:type="dcterms:W3CDTF">2012-11-18T10:31:36Z</dcterms:created>
  <dcterms:modified xsi:type="dcterms:W3CDTF">2021-02-15T13:41:19Z</dcterms:modified>
</cp:coreProperties>
</file>