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3"/>
  </p:notesMasterIdLst>
  <p:sldIdLst>
    <p:sldId id="302" r:id="rId2"/>
    <p:sldId id="256" r:id="rId3"/>
    <p:sldId id="292" r:id="rId4"/>
    <p:sldId id="261" r:id="rId5"/>
    <p:sldId id="257" r:id="rId6"/>
    <p:sldId id="291" r:id="rId7"/>
    <p:sldId id="295" r:id="rId8"/>
    <p:sldId id="258" r:id="rId9"/>
    <p:sldId id="259" r:id="rId10"/>
    <p:sldId id="260" r:id="rId11"/>
    <p:sldId id="296" r:id="rId12"/>
    <p:sldId id="262" r:id="rId13"/>
    <p:sldId id="263" r:id="rId14"/>
    <p:sldId id="264" r:id="rId15"/>
    <p:sldId id="265" r:id="rId16"/>
    <p:sldId id="297" r:id="rId17"/>
    <p:sldId id="266" r:id="rId18"/>
    <p:sldId id="267" r:id="rId19"/>
    <p:sldId id="268" r:id="rId20"/>
    <p:sldId id="269" r:id="rId21"/>
    <p:sldId id="298" r:id="rId22"/>
    <p:sldId id="270" r:id="rId23"/>
    <p:sldId id="271" r:id="rId24"/>
    <p:sldId id="272" r:id="rId25"/>
    <p:sldId id="299" r:id="rId26"/>
    <p:sldId id="273" r:id="rId27"/>
    <p:sldId id="274" r:id="rId28"/>
    <p:sldId id="275" r:id="rId29"/>
    <p:sldId id="277" r:id="rId30"/>
    <p:sldId id="278" r:id="rId31"/>
    <p:sldId id="279" r:id="rId32"/>
    <p:sldId id="280" r:id="rId33"/>
    <p:sldId id="281" r:id="rId34"/>
    <p:sldId id="293" r:id="rId35"/>
    <p:sldId id="282" r:id="rId36"/>
    <p:sldId id="283" r:id="rId37"/>
    <p:sldId id="284" r:id="rId38"/>
    <p:sldId id="285" r:id="rId39"/>
    <p:sldId id="286" r:id="rId40"/>
    <p:sldId id="287" r:id="rId41"/>
    <p:sldId id="289" r:id="rId42"/>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255" autoAdjust="0"/>
    <p:restoredTop sz="50000" autoAdjust="0"/>
  </p:normalViewPr>
  <p:slideViewPr>
    <p:cSldViewPr>
      <p:cViewPr varScale="1">
        <p:scale>
          <a:sx n="73" d="100"/>
          <a:sy n="73" d="100"/>
        </p:scale>
        <p:origin x="-1062" y="-102"/>
      </p:cViewPr>
      <p:guideLst>
        <p:guide orient="horz" pos="2160"/>
        <p:guide pos="2880"/>
      </p:guideLst>
    </p:cSldViewPr>
  </p:slideViewPr>
  <p:outlineViewPr>
    <p:cViewPr>
      <p:scale>
        <a:sx n="33" d="100"/>
        <a:sy n="33" d="100"/>
      </p:scale>
      <p:origin x="0" y="-1500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D2914662-200E-43BF-B14A-19830FA27FC5}" type="datetimeFigureOut">
              <a:rPr lang="ru-RU"/>
              <a:pPr>
                <a:defRPr/>
              </a:pPr>
              <a:t>19.10.2021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DFCC6527-D4E7-48CC-9AAA-DEE15F52AFB7}"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Образ слайда 1"/>
          <p:cNvSpPr>
            <a:spLocks noGrp="1" noRot="1" noChangeAspect="1" noTextEdit="1"/>
          </p:cNvSpPr>
          <p:nvPr>
            <p:ph type="sldImg"/>
          </p:nvPr>
        </p:nvSpPr>
        <p:spPr bwMode="auto">
          <a:noFill/>
          <a:ln>
            <a:solidFill>
              <a:srgbClr val="000000"/>
            </a:solidFill>
            <a:miter lim="800000"/>
            <a:headEnd/>
            <a:tailEnd/>
          </a:ln>
        </p:spPr>
      </p:sp>
      <p:sp>
        <p:nvSpPr>
          <p:cNvPr id="48131" name="Заметки 2"/>
          <p:cNvSpPr>
            <a:spLocks noGrp="1"/>
          </p:cNvSpPr>
          <p:nvPr>
            <p:ph type="body" idx="1"/>
          </p:nvPr>
        </p:nvSpPr>
        <p:spPr bwMode="auto">
          <a:noFill/>
        </p:spPr>
        <p:txBody>
          <a:bodyPr/>
          <a:lstStyle/>
          <a:p>
            <a:pPr eaLnBrk="1" hangingPunct="1">
              <a:spcBef>
                <a:spcPct val="0"/>
              </a:spcBef>
            </a:pPr>
            <a:endParaRPr lang="ru-RU" altLang="ru-RU" smtClean="0"/>
          </a:p>
        </p:txBody>
      </p:sp>
      <p:sp>
        <p:nvSpPr>
          <p:cNvPr id="48132" name="Номер слайда 3"/>
          <p:cNvSpPr>
            <a:spLocks noGrp="1"/>
          </p:cNvSpPr>
          <p:nvPr>
            <p:ph type="sldNum" sz="quarter" idx="5"/>
          </p:nvPr>
        </p:nvSpPr>
        <p:spPr bwMode="auto">
          <a:noFill/>
          <a:ln>
            <a:miter lim="800000"/>
            <a:headEnd/>
            <a:tailEnd/>
          </a:ln>
        </p:spPr>
        <p:txBody>
          <a:bodyPr/>
          <a:lstStyle/>
          <a:p>
            <a:fld id="{3CB0EAC3-F609-463D-94E4-697425DE7255}" type="slidenum">
              <a:rPr lang="ru-RU" altLang="ru-RU"/>
              <a:pPr/>
              <a:t>1</a:t>
            </a:fld>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Образ слайда 1"/>
          <p:cNvSpPr>
            <a:spLocks noGrp="1" noRot="1" noChangeAspect="1" noTextEdit="1"/>
          </p:cNvSpPr>
          <p:nvPr>
            <p:ph type="sldImg"/>
          </p:nvPr>
        </p:nvSpPr>
        <p:spPr bwMode="auto">
          <a:noFill/>
          <a:ln>
            <a:solidFill>
              <a:srgbClr val="000000"/>
            </a:solidFill>
            <a:miter lim="800000"/>
            <a:headEnd/>
            <a:tailEnd/>
          </a:ln>
        </p:spPr>
      </p:sp>
      <p:sp>
        <p:nvSpPr>
          <p:cNvPr id="49155" name="Заметки 2"/>
          <p:cNvSpPr>
            <a:spLocks noGrp="1"/>
          </p:cNvSpPr>
          <p:nvPr>
            <p:ph type="body" idx="1"/>
          </p:nvPr>
        </p:nvSpPr>
        <p:spPr bwMode="auto">
          <a:noFill/>
        </p:spPr>
        <p:txBody>
          <a:bodyPr/>
          <a:lstStyle/>
          <a:p>
            <a:pPr eaLnBrk="1" hangingPunct="1">
              <a:spcBef>
                <a:spcPct val="0"/>
              </a:spcBef>
            </a:pPr>
            <a:endParaRPr lang="ru-RU" altLang="ru-RU" smtClean="0"/>
          </a:p>
        </p:txBody>
      </p:sp>
      <p:sp>
        <p:nvSpPr>
          <p:cNvPr id="49156" name="Номер слайда 3"/>
          <p:cNvSpPr>
            <a:spLocks noGrp="1"/>
          </p:cNvSpPr>
          <p:nvPr>
            <p:ph type="sldNum" sz="quarter" idx="5"/>
          </p:nvPr>
        </p:nvSpPr>
        <p:spPr bwMode="auto">
          <a:noFill/>
          <a:ln>
            <a:miter lim="800000"/>
            <a:headEnd/>
            <a:tailEnd/>
          </a:ln>
        </p:spPr>
        <p:txBody>
          <a:bodyPr/>
          <a:lstStyle/>
          <a:p>
            <a:fld id="{6050BCDE-412C-4075-905B-0DCDCA57AD9C}" type="slidenum">
              <a:rPr lang="ru-RU" altLang="ru-RU"/>
              <a:pPr/>
              <a:t>4</a:t>
            </a:fld>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ru-RU"/>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ru-RU"/>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ru-RU"/>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w="9525">
                <a:noFill/>
                <a:round/>
                <a:headEnd/>
                <a:tailEnd/>
              </a:ln>
            </p:spPr>
            <p:txBody>
              <a:bodyPr/>
              <a:lstStyle/>
              <a:p>
                <a:pPr>
                  <a:defRPr/>
                </a:pPr>
                <a:endParaRPr lang="ru-RU"/>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ru-RU"/>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p>
          </p:txBody>
        </p:sp>
        <p:sp>
          <p:nvSpPr>
            <p:cNvPr id="7" name="Freeform 10"/>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grpSp>
      <p:sp>
        <p:nvSpPr>
          <p:cNvPr id="80907" name="Rectangle 11"/>
          <p:cNvSpPr>
            <a:spLocks noGrp="1" noChangeArrowheads="1"/>
          </p:cNvSpPr>
          <p:nvPr>
            <p:ph type="ctrTitle" sz="quarter"/>
          </p:nvPr>
        </p:nvSpPr>
        <p:spPr>
          <a:xfrm>
            <a:off x="685800" y="1736725"/>
            <a:ext cx="7772400" cy="1920875"/>
          </a:xfrm>
        </p:spPr>
        <p:txBody>
          <a:bodyPr/>
          <a:lstStyle>
            <a:lvl1pPr>
              <a:defRPr/>
            </a:lvl1pPr>
          </a:lstStyle>
          <a:p>
            <a:r>
              <a:rPr lang="ru-RU"/>
              <a:t>Образец заголовка</a:t>
            </a:r>
          </a:p>
        </p:txBody>
      </p:sp>
      <p:sp>
        <p:nvSpPr>
          <p:cNvPr id="80908"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pPr>
              <a:defRPr/>
            </a:pPr>
            <a:endParaRPr lang="ru-RU"/>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pPr>
              <a:defRPr/>
            </a:pPr>
            <a:endParaRPr lang="ru-RU"/>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AA9A93E4-B6E1-45B0-BDA6-0C7544530D72}" type="slidenum">
              <a:rPr lang="ru-RU" altLang="ru-RU"/>
              <a:pPr>
                <a:defRPr/>
              </a:pPr>
              <a:t>‹#›</a:t>
            </a:fld>
            <a:endParaRPr lang="ru-RU" altLang="ru-RU"/>
          </a:p>
        </p:txBody>
      </p:sp>
    </p:spTree>
  </p:cSld>
  <p:clrMapOvr>
    <a:masterClrMapping/>
  </p:clrMapOvr>
  <p:transition spd="slow" advClick="0" advTm="5000">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C4D05D02-9EBF-462C-86DA-DDD72EE5A918}" type="slidenum">
              <a:rPr lang="ru-RU" altLang="ru-RU"/>
              <a:pPr>
                <a:defRPr/>
              </a:pPr>
              <a:t>‹#›</a:t>
            </a:fld>
            <a:endParaRPr lang="ru-RU" alt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4180B1CD-5C29-4811-90C0-3BBBC0461F1A}" type="slidenum">
              <a:rPr lang="ru-RU" altLang="ru-RU"/>
              <a:pPr>
                <a:defRPr/>
              </a:pPr>
              <a:t>‹#›</a:t>
            </a:fld>
            <a:endParaRPr lang="ru-RU" alt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60A4096E-DE25-4878-AFF9-A9AE0EB10CFA}" type="slidenum">
              <a:rPr lang="ru-RU" altLang="ru-RU"/>
              <a:pPr>
                <a:defRPr/>
              </a:pPr>
              <a:t>‹#›</a:t>
            </a:fld>
            <a:endParaRPr lang="ru-RU" alt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F8EE4946-16B6-4224-8228-59FC45144167}" type="slidenum">
              <a:rPr lang="ru-RU" altLang="ru-RU"/>
              <a:pPr>
                <a:defRPr/>
              </a:pPr>
              <a:t>‹#›</a:t>
            </a:fld>
            <a:endParaRPr lang="ru-RU" alt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E8B1B954-14AD-46EA-93C2-988B84F9D2BB}" type="slidenum">
              <a:rPr lang="ru-RU" altLang="ru-RU"/>
              <a:pPr>
                <a:defRPr/>
              </a:pPr>
              <a:t>‹#›</a:t>
            </a:fld>
            <a:endParaRPr lang="ru-RU" alt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dt" sz="half"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8836F9A1-C003-42CF-950A-7CEEAA9F7AAA}" type="slidenum">
              <a:rPr lang="ru-RU" altLang="ru-RU"/>
              <a:pPr>
                <a:defRPr/>
              </a:pPr>
              <a:t>‹#›</a:t>
            </a:fld>
            <a:endParaRPr lang="ru-RU" altLang="ru-RU"/>
          </a:p>
        </p:txBody>
      </p:sp>
      <p:sp>
        <p:nvSpPr>
          <p:cNvPr id="9"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dt" sz="half"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A728C921-BFDC-4E30-8B2A-E115C2E6A22E}" type="slidenum">
              <a:rPr lang="ru-RU" altLang="ru-RU"/>
              <a:pPr>
                <a:defRPr/>
              </a:pPr>
              <a:t>‹#›</a:t>
            </a:fld>
            <a:endParaRPr lang="ru-RU" altLang="ru-RU"/>
          </a:p>
        </p:txBody>
      </p:sp>
      <p:sp>
        <p:nvSpPr>
          <p:cNvPr id="5"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206596C4-C306-405F-893F-1C49E7696D08}" type="slidenum">
              <a:rPr lang="ru-RU" altLang="ru-RU"/>
              <a:pPr>
                <a:defRPr/>
              </a:pPr>
              <a:t>‹#›</a:t>
            </a:fld>
            <a:endParaRPr lang="ru-RU" altLang="ru-RU"/>
          </a:p>
        </p:txBody>
      </p:sp>
      <p:sp>
        <p:nvSpPr>
          <p:cNvPr id="4"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E50D4ECA-C0BE-4998-BB5B-4B104344D1B8}" type="slidenum">
              <a:rPr lang="ru-RU" altLang="ru-RU"/>
              <a:pPr>
                <a:defRPr/>
              </a:pPr>
              <a:t>‹#›</a:t>
            </a:fld>
            <a:endParaRPr lang="ru-RU" alt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28D3AF6A-C803-4A21-92F8-89035D930CB9}" type="slidenum">
              <a:rPr lang="ru-RU" altLang="ru-RU"/>
              <a:pPr>
                <a:defRPr/>
              </a:pPr>
              <a:t>‹#›</a:t>
            </a:fld>
            <a:endParaRPr lang="ru-RU" alt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transition spd="slow" advClick="0" advTm="5000">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ru-RU"/>
          </a:p>
        </p:txBody>
      </p:sp>
      <p:sp>
        <p:nvSpPr>
          <p:cNvPr id="79875"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721CEEB-2E37-4428-95E4-658C97B8648D}" type="slidenum">
              <a:rPr lang="ru-RU" altLang="ru-RU"/>
              <a:pPr>
                <a:defRPr/>
              </a:pPr>
              <a:t>‹#›</a:t>
            </a:fld>
            <a:endParaRPr lang="ru-RU" altLang="ru-RU"/>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79878"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ru-RU"/>
              </a:p>
            </p:txBody>
          </p:sp>
          <p:sp>
            <p:nvSpPr>
              <p:cNvPr id="79879"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ru-RU"/>
              </a:p>
            </p:txBody>
          </p:sp>
          <p:sp>
            <p:nvSpPr>
              <p:cNvPr id="79880"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ru-RU"/>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w="9525">
                <a:noFill/>
                <a:round/>
                <a:headEnd/>
                <a:tailEnd/>
              </a:ln>
            </p:spPr>
            <p:txBody>
              <a:bodyPr/>
              <a:lstStyle/>
              <a:p>
                <a:pPr>
                  <a:defRPr/>
                </a:pPr>
                <a:endParaRPr lang="ru-RU"/>
              </a:p>
            </p:txBody>
          </p:sp>
          <p:sp>
            <p:nvSpPr>
              <p:cNvPr id="79882"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ru-RU"/>
              </a:p>
            </p:txBody>
          </p:sp>
        </p:grpSp>
        <p:sp>
          <p:nvSpPr>
            <p:cNvPr id="79883"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p>
          </p:txBody>
        </p:sp>
        <p:sp>
          <p:nvSpPr>
            <p:cNvPr id="1034" name="Freeform 12"/>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grpSp>
      <p:sp>
        <p:nvSpPr>
          <p:cNvPr id="79885"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9886"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lvl1pPr>
          </a:lstStyle>
          <a:p>
            <a:pPr>
              <a:defRPr/>
            </a:pPr>
            <a:endParaRPr lang="ru-RU"/>
          </a:p>
        </p:txBody>
      </p:sp>
      <p:sp>
        <p:nvSpPr>
          <p:cNvPr id="79887"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56"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advClick="0" advTm="5000">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79885"/>
                                        </p:tgtEl>
                                        <p:attrNameLst>
                                          <p:attrName>style.visibility</p:attrName>
                                        </p:attrNameLst>
                                      </p:cBhvr>
                                      <p:to>
                                        <p:strVal val="visible"/>
                                      </p:to>
                                    </p:set>
                                    <p:animEffect transition="in" filter="fade">
                                      <p:cBhvr>
                                        <p:cTn id="7" dur="1000"/>
                                        <p:tgtEl>
                                          <p:spTgt spid="79885"/>
                                        </p:tgtEl>
                                      </p:cBhvr>
                                    </p:animEffect>
                                    <p:anim calcmode="lin" valueType="num">
                                      <p:cBhvr>
                                        <p:cTn id="8" dur="1000" fill="hold"/>
                                        <p:tgtEl>
                                          <p:spTgt spid="79885"/>
                                        </p:tgtEl>
                                        <p:attrNameLst>
                                          <p:attrName>ppt_x</p:attrName>
                                        </p:attrNameLst>
                                      </p:cBhvr>
                                      <p:tavLst>
                                        <p:tav tm="0">
                                          <p:val>
                                            <p:strVal val="#ppt_x"/>
                                          </p:val>
                                        </p:tav>
                                        <p:tav tm="100000">
                                          <p:val>
                                            <p:strVal val="#ppt_x"/>
                                          </p:val>
                                        </p:tav>
                                      </p:tavLst>
                                    </p:anim>
                                    <p:anim calcmode="lin" valueType="num">
                                      <p:cBhvr>
                                        <p:cTn id="9" dur="898" decel="100000" fill="hold"/>
                                        <p:tgtEl>
                                          <p:spTgt spid="7988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7988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79887">
                                            <p:txEl>
                                              <p:pRg st="0" end="0"/>
                                            </p:txEl>
                                          </p:spTgt>
                                        </p:tgtEl>
                                        <p:attrNameLst>
                                          <p:attrName>style.visibility</p:attrName>
                                        </p:attrNameLst>
                                      </p:cBhvr>
                                      <p:to>
                                        <p:strVal val="visible"/>
                                      </p:to>
                                    </p:set>
                                    <p:animEffect transition="in" filter="fade">
                                      <p:cBhvr>
                                        <p:cTn id="15" dur="1000"/>
                                        <p:tgtEl>
                                          <p:spTgt spid="79887">
                                            <p:txEl>
                                              <p:pRg st="0" end="0"/>
                                            </p:txEl>
                                          </p:spTgt>
                                        </p:tgtEl>
                                      </p:cBhvr>
                                    </p:animEffect>
                                    <p:anim calcmode="lin" valueType="num">
                                      <p:cBhvr>
                                        <p:cTn id="16" dur="1000" fill="hold"/>
                                        <p:tgtEl>
                                          <p:spTgt spid="79887">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7988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79887">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79887">
                                            <p:txEl>
                                              <p:pRg st="1" end="1"/>
                                            </p:txEl>
                                          </p:spTgt>
                                        </p:tgtEl>
                                        <p:attrNameLst>
                                          <p:attrName>style.visibility</p:attrName>
                                        </p:attrNameLst>
                                      </p:cBhvr>
                                      <p:to>
                                        <p:strVal val="visible"/>
                                      </p:to>
                                    </p:set>
                                    <p:animEffect transition="in" filter="fade">
                                      <p:cBhvr>
                                        <p:cTn id="21" dur="1000"/>
                                        <p:tgtEl>
                                          <p:spTgt spid="79887">
                                            <p:txEl>
                                              <p:pRg st="1" end="1"/>
                                            </p:txEl>
                                          </p:spTgt>
                                        </p:tgtEl>
                                      </p:cBhvr>
                                    </p:animEffect>
                                    <p:anim calcmode="lin" valueType="num">
                                      <p:cBhvr>
                                        <p:cTn id="22" dur="1000" fill="hold"/>
                                        <p:tgtEl>
                                          <p:spTgt spid="79887">
                                            <p:txEl>
                                              <p:pRg st="1" end="1"/>
                                            </p:txEl>
                                          </p:spTgt>
                                        </p:tgtEl>
                                        <p:attrNameLst>
                                          <p:attrName>ppt_x</p:attrName>
                                        </p:attrNameLst>
                                      </p:cBhvr>
                                      <p:tavLst>
                                        <p:tav tm="0">
                                          <p:val>
                                            <p:strVal val="#ppt_x"/>
                                          </p:val>
                                        </p:tav>
                                        <p:tav tm="100000">
                                          <p:val>
                                            <p:strVal val="#ppt_x"/>
                                          </p:val>
                                        </p:tav>
                                      </p:tavLst>
                                    </p:anim>
                                    <p:anim calcmode="lin" valueType="num">
                                      <p:cBhvr>
                                        <p:cTn id="23" dur="898" decel="100000" fill="hold"/>
                                        <p:tgtEl>
                                          <p:spTgt spid="79887">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898"/>
                                          </p:stCondLst>
                                        </p:cTn>
                                        <p:tgtEl>
                                          <p:spTgt spid="79887">
                                            <p:txEl>
                                              <p:pRg st="1" end="1"/>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79887">
                                            <p:txEl>
                                              <p:pRg st="2" end="2"/>
                                            </p:txEl>
                                          </p:spTgt>
                                        </p:tgtEl>
                                        <p:attrNameLst>
                                          <p:attrName>style.visibility</p:attrName>
                                        </p:attrNameLst>
                                      </p:cBhvr>
                                      <p:to>
                                        <p:strVal val="visible"/>
                                      </p:to>
                                    </p:set>
                                    <p:animEffect transition="in" filter="fade">
                                      <p:cBhvr>
                                        <p:cTn id="27" dur="1000"/>
                                        <p:tgtEl>
                                          <p:spTgt spid="79887">
                                            <p:txEl>
                                              <p:pRg st="2" end="2"/>
                                            </p:txEl>
                                          </p:spTgt>
                                        </p:tgtEl>
                                      </p:cBhvr>
                                    </p:animEffect>
                                    <p:anim calcmode="lin" valueType="num">
                                      <p:cBhvr>
                                        <p:cTn id="28" dur="1000" fill="hold"/>
                                        <p:tgtEl>
                                          <p:spTgt spid="7988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7988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79887">
                                            <p:txEl>
                                              <p:pRg st="2" end="2"/>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79887">
                                            <p:txEl>
                                              <p:pRg st="3" end="3"/>
                                            </p:txEl>
                                          </p:spTgt>
                                        </p:tgtEl>
                                        <p:attrNameLst>
                                          <p:attrName>style.visibility</p:attrName>
                                        </p:attrNameLst>
                                      </p:cBhvr>
                                      <p:to>
                                        <p:strVal val="visible"/>
                                      </p:to>
                                    </p:set>
                                    <p:animEffect transition="in" filter="fade">
                                      <p:cBhvr>
                                        <p:cTn id="33" dur="1000"/>
                                        <p:tgtEl>
                                          <p:spTgt spid="79887">
                                            <p:txEl>
                                              <p:pRg st="3" end="3"/>
                                            </p:txEl>
                                          </p:spTgt>
                                        </p:tgtEl>
                                      </p:cBhvr>
                                    </p:animEffect>
                                    <p:anim calcmode="lin" valueType="num">
                                      <p:cBhvr>
                                        <p:cTn id="34" dur="1000" fill="hold"/>
                                        <p:tgtEl>
                                          <p:spTgt spid="79887">
                                            <p:txEl>
                                              <p:pRg st="3" end="3"/>
                                            </p:txEl>
                                          </p:spTgt>
                                        </p:tgtEl>
                                        <p:attrNameLst>
                                          <p:attrName>ppt_x</p:attrName>
                                        </p:attrNameLst>
                                      </p:cBhvr>
                                      <p:tavLst>
                                        <p:tav tm="0">
                                          <p:val>
                                            <p:strVal val="#ppt_x"/>
                                          </p:val>
                                        </p:tav>
                                        <p:tav tm="100000">
                                          <p:val>
                                            <p:strVal val="#ppt_x"/>
                                          </p:val>
                                        </p:tav>
                                      </p:tavLst>
                                    </p:anim>
                                    <p:anim calcmode="lin" valueType="num">
                                      <p:cBhvr>
                                        <p:cTn id="35" dur="898" decel="100000" fill="hold"/>
                                        <p:tgtEl>
                                          <p:spTgt spid="79887">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898"/>
                                          </p:stCondLst>
                                        </p:cTn>
                                        <p:tgtEl>
                                          <p:spTgt spid="79887">
                                            <p:txEl>
                                              <p:pRg st="3" end="3"/>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79887">
                                            <p:txEl>
                                              <p:pRg st="4" end="4"/>
                                            </p:txEl>
                                          </p:spTgt>
                                        </p:tgtEl>
                                        <p:attrNameLst>
                                          <p:attrName>style.visibility</p:attrName>
                                        </p:attrNameLst>
                                      </p:cBhvr>
                                      <p:to>
                                        <p:strVal val="visible"/>
                                      </p:to>
                                    </p:set>
                                    <p:animEffect transition="in" filter="fade">
                                      <p:cBhvr>
                                        <p:cTn id="39" dur="1000"/>
                                        <p:tgtEl>
                                          <p:spTgt spid="79887">
                                            <p:txEl>
                                              <p:pRg st="4" end="4"/>
                                            </p:txEl>
                                          </p:spTgt>
                                        </p:tgtEl>
                                      </p:cBhvr>
                                    </p:animEffect>
                                    <p:anim calcmode="lin" valueType="num">
                                      <p:cBhvr>
                                        <p:cTn id="40" dur="1000" fill="hold"/>
                                        <p:tgtEl>
                                          <p:spTgt spid="79887">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7988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7988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5" grpId="0"/>
      <p:bldP spid="79887" grpId="0" build="p">
        <p:tmplLst>
          <p:tmpl lvl="1">
            <p:tnLst>
              <p:par>
                <p:cTn presetID="37" presetClass="entr" presetSubtype="0" fill="hold" nodeType="clickEffect">
                  <p:stCondLst>
                    <p:cond delay="0"/>
                  </p:stCondLst>
                  <p:childTnLst>
                    <p:set>
                      <p:cBhvr>
                        <p:cTn dur="1" fill="hold">
                          <p:stCondLst>
                            <p:cond delay="0"/>
                          </p:stCondLst>
                        </p:cTn>
                        <p:tgtEl>
                          <p:spTgt spid="79887"/>
                        </p:tgtEl>
                        <p:attrNameLst>
                          <p:attrName>style.visibility</p:attrName>
                        </p:attrNameLst>
                      </p:cBhvr>
                      <p:to>
                        <p:strVal val="visible"/>
                      </p:to>
                    </p:set>
                    <p:animEffect transition="in" filter="fade">
                      <p:cBhvr>
                        <p:cTn dur="1000"/>
                        <p:tgtEl>
                          <p:spTgt spid="79887"/>
                        </p:tgtEl>
                      </p:cBhvr>
                    </p:animEffect>
                    <p:anim calcmode="lin" valueType="num">
                      <p:cBhvr>
                        <p:cTn dur="1000" fill="hold"/>
                        <p:tgtEl>
                          <p:spTgt spid="79887"/>
                        </p:tgtEl>
                        <p:attrNameLst>
                          <p:attrName>ppt_x</p:attrName>
                        </p:attrNameLst>
                      </p:cBhvr>
                      <p:tavLst>
                        <p:tav tm="0">
                          <p:val>
                            <p:strVal val="#ppt_x"/>
                          </p:val>
                        </p:tav>
                        <p:tav tm="100000">
                          <p:val>
                            <p:strVal val="#ppt_x"/>
                          </p:val>
                        </p:tav>
                      </p:tavLst>
                    </p:anim>
                    <p:anim calcmode="lin" valueType="num">
                      <p:cBhvr>
                        <p:cTn dur="898" decel="100000" fill="hold"/>
                        <p:tgtEl>
                          <p:spTgt spid="79887"/>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79887"/>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79887"/>
                        </p:tgtEl>
                        <p:attrNameLst>
                          <p:attrName>style.visibility</p:attrName>
                        </p:attrNameLst>
                      </p:cBhvr>
                      <p:to>
                        <p:strVal val="visible"/>
                      </p:to>
                    </p:set>
                    <p:animEffect transition="in" filter="fade">
                      <p:cBhvr>
                        <p:cTn dur="1000"/>
                        <p:tgtEl>
                          <p:spTgt spid="79887"/>
                        </p:tgtEl>
                      </p:cBhvr>
                    </p:animEffect>
                    <p:anim calcmode="lin" valueType="num">
                      <p:cBhvr>
                        <p:cTn dur="1000" fill="hold"/>
                        <p:tgtEl>
                          <p:spTgt spid="79887"/>
                        </p:tgtEl>
                        <p:attrNameLst>
                          <p:attrName>ppt_x</p:attrName>
                        </p:attrNameLst>
                      </p:cBhvr>
                      <p:tavLst>
                        <p:tav tm="0">
                          <p:val>
                            <p:strVal val="#ppt_x"/>
                          </p:val>
                        </p:tav>
                        <p:tav tm="100000">
                          <p:val>
                            <p:strVal val="#ppt_x"/>
                          </p:val>
                        </p:tav>
                      </p:tavLst>
                    </p:anim>
                    <p:anim calcmode="lin" valueType="num">
                      <p:cBhvr>
                        <p:cTn dur="898" decel="100000" fill="hold"/>
                        <p:tgtEl>
                          <p:spTgt spid="79887"/>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79887"/>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79887"/>
                        </p:tgtEl>
                        <p:attrNameLst>
                          <p:attrName>style.visibility</p:attrName>
                        </p:attrNameLst>
                      </p:cBhvr>
                      <p:to>
                        <p:strVal val="visible"/>
                      </p:to>
                    </p:set>
                    <p:animEffect transition="in" filter="fade">
                      <p:cBhvr>
                        <p:cTn dur="1000"/>
                        <p:tgtEl>
                          <p:spTgt spid="79887"/>
                        </p:tgtEl>
                      </p:cBhvr>
                    </p:animEffect>
                    <p:anim calcmode="lin" valueType="num">
                      <p:cBhvr>
                        <p:cTn dur="1000" fill="hold"/>
                        <p:tgtEl>
                          <p:spTgt spid="79887"/>
                        </p:tgtEl>
                        <p:attrNameLst>
                          <p:attrName>ppt_x</p:attrName>
                        </p:attrNameLst>
                      </p:cBhvr>
                      <p:tavLst>
                        <p:tav tm="0">
                          <p:val>
                            <p:strVal val="#ppt_x"/>
                          </p:val>
                        </p:tav>
                        <p:tav tm="100000">
                          <p:val>
                            <p:strVal val="#ppt_x"/>
                          </p:val>
                        </p:tav>
                      </p:tavLst>
                    </p:anim>
                    <p:anim calcmode="lin" valueType="num">
                      <p:cBhvr>
                        <p:cTn dur="898" decel="100000" fill="hold"/>
                        <p:tgtEl>
                          <p:spTgt spid="79887"/>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79887"/>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79887"/>
                        </p:tgtEl>
                        <p:attrNameLst>
                          <p:attrName>style.visibility</p:attrName>
                        </p:attrNameLst>
                      </p:cBhvr>
                      <p:to>
                        <p:strVal val="visible"/>
                      </p:to>
                    </p:set>
                    <p:animEffect transition="in" filter="fade">
                      <p:cBhvr>
                        <p:cTn dur="1000"/>
                        <p:tgtEl>
                          <p:spTgt spid="79887"/>
                        </p:tgtEl>
                      </p:cBhvr>
                    </p:animEffect>
                    <p:anim calcmode="lin" valueType="num">
                      <p:cBhvr>
                        <p:cTn dur="1000" fill="hold"/>
                        <p:tgtEl>
                          <p:spTgt spid="79887"/>
                        </p:tgtEl>
                        <p:attrNameLst>
                          <p:attrName>ppt_x</p:attrName>
                        </p:attrNameLst>
                      </p:cBhvr>
                      <p:tavLst>
                        <p:tav tm="0">
                          <p:val>
                            <p:strVal val="#ppt_x"/>
                          </p:val>
                        </p:tav>
                        <p:tav tm="100000">
                          <p:val>
                            <p:strVal val="#ppt_x"/>
                          </p:val>
                        </p:tav>
                      </p:tavLst>
                    </p:anim>
                    <p:anim calcmode="lin" valueType="num">
                      <p:cBhvr>
                        <p:cTn dur="898" decel="100000" fill="hold"/>
                        <p:tgtEl>
                          <p:spTgt spid="79887"/>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79887"/>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79887"/>
                        </p:tgtEl>
                        <p:attrNameLst>
                          <p:attrName>style.visibility</p:attrName>
                        </p:attrNameLst>
                      </p:cBhvr>
                      <p:to>
                        <p:strVal val="visible"/>
                      </p:to>
                    </p:set>
                    <p:animEffect transition="in" filter="fade">
                      <p:cBhvr>
                        <p:cTn dur="1000"/>
                        <p:tgtEl>
                          <p:spTgt spid="79887"/>
                        </p:tgtEl>
                      </p:cBhvr>
                    </p:animEffect>
                    <p:anim calcmode="lin" valueType="num">
                      <p:cBhvr>
                        <p:cTn dur="1000" fill="hold"/>
                        <p:tgtEl>
                          <p:spTgt spid="79887"/>
                        </p:tgtEl>
                        <p:attrNameLst>
                          <p:attrName>ppt_x</p:attrName>
                        </p:attrNameLst>
                      </p:cBhvr>
                      <p:tavLst>
                        <p:tav tm="0">
                          <p:val>
                            <p:strVal val="#ppt_x"/>
                          </p:val>
                        </p:tav>
                        <p:tav tm="100000">
                          <p:val>
                            <p:strVal val="#ppt_x"/>
                          </p:val>
                        </p:tav>
                      </p:tavLst>
                    </p:anim>
                    <p:anim calcmode="lin" valueType="num">
                      <p:cBhvr>
                        <p:cTn dur="898" decel="100000" fill="hold"/>
                        <p:tgtEl>
                          <p:spTgt spid="79887"/>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79887"/>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p:txBody>
          <a:bodyPr/>
          <a:lstStyle/>
          <a:p>
            <a:pPr eaLnBrk="1" hangingPunct="1">
              <a:defRPr/>
            </a:pPr>
            <a:endParaRPr lang="ru-RU" smtClean="0"/>
          </a:p>
        </p:txBody>
      </p:sp>
      <p:sp>
        <p:nvSpPr>
          <p:cNvPr id="95235" name="Rectangle 3"/>
          <p:cNvSpPr>
            <a:spLocks noGrp="1" noChangeArrowheads="1"/>
          </p:cNvSpPr>
          <p:nvPr>
            <p:ph type="body" idx="1"/>
          </p:nvPr>
        </p:nvSpPr>
        <p:spPr/>
        <p:txBody>
          <a:bodyPr/>
          <a:lstStyle/>
          <a:p>
            <a:pPr algn="ctr" eaLnBrk="1" hangingPunct="1">
              <a:buFont typeface="Wingdings" pitchFamily="2" charset="2"/>
              <a:buNone/>
              <a:defRPr/>
            </a:pPr>
            <a:r>
              <a:rPr lang="ru-RU" sz="6000" i="1" smtClean="0"/>
              <a:t>Презентация </a:t>
            </a:r>
          </a:p>
          <a:p>
            <a:pPr algn="ctr" eaLnBrk="1" hangingPunct="1">
              <a:buFont typeface="Wingdings" pitchFamily="2" charset="2"/>
              <a:buNone/>
              <a:defRPr/>
            </a:pPr>
            <a:r>
              <a:rPr lang="ru-RU" sz="6000" i="1" smtClean="0"/>
              <a:t> по теме </a:t>
            </a:r>
          </a:p>
          <a:p>
            <a:pPr algn="ctr" eaLnBrk="1" hangingPunct="1">
              <a:buFont typeface="Wingdings" pitchFamily="2" charset="2"/>
              <a:buNone/>
              <a:defRPr/>
            </a:pPr>
            <a:r>
              <a:rPr lang="ru-RU" sz="6000" i="1" smtClean="0"/>
              <a:t> «Волейбол»</a:t>
            </a:r>
          </a:p>
        </p:txBody>
      </p:sp>
      <p:pic>
        <p:nvPicPr>
          <p:cNvPr id="3076" name="Рисунок 5"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101013" y="5876925"/>
            <a:ext cx="935037"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eaLnBrk="1" hangingPunct="1">
              <a:defRPr/>
            </a:pPr>
            <a:r>
              <a:rPr lang="ru-RU" sz="4000" smtClean="0"/>
              <a:t>Позиции, занимаемые на площадке игроками подающей команды</a:t>
            </a:r>
          </a:p>
        </p:txBody>
      </p:sp>
      <p:sp>
        <p:nvSpPr>
          <p:cNvPr id="38915" name="Rectangle 3"/>
          <p:cNvSpPr>
            <a:spLocks noGrp="1" noChangeArrowheads="1"/>
          </p:cNvSpPr>
          <p:nvPr>
            <p:ph type="body" idx="1"/>
          </p:nvPr>
        </p:nvSpPr>
        <p:spPr>
          <a:xfrm>
            <a:off x="1258888" y="1700213"/>
            <a:ext cx="6481762" cy="3960812"/>
          </a:xfrm>
        </p:spPr>
        <p:txBody>
          <a:bodyPr/>
          <a:lstStyle/>
          <a:p>
            <a:pPr eaLnBrk="1" hangingPunct="1">
              <a:defRPr/>
            </a:pPr>
            <a:endParaRPr lang="ru-RU" smtClean="0"/>
          </a:p>
        </p:txBody>
      </p:sp>
      <p:pic>
        <p:nvPicPr>
          <p:cNvPr id="12292" name="Picture 4" descr="волейбол 005"/>
          <p:cNvPicPr>
            <a:picLocks noChangeAspect="1" noChangeArrowheads="1"/>
          </p:cNvPicPr>
          <p:nvPr/>
        </p:nvPicPr>
        <p:blipFill>
          <a:blip r:embed="rId2" cstate="email"/>
          <a:srcRect/>
          <a:stretch>
            <a:fillRect/>
          </a:stretch>
        </p:blipFill>
        <p:spPr bwMode="auto">
          <a:xfrm>
            <a:off x="1917700" y="1844675"/>
            <a:ext cx="4957763" cy="4752975"/>
          </a:xfrm>
          <a:prstGeom prst="rect">
            <a:avLst/>
          </a:prstGeom>
          <a:noFill/>
          <a:ln w="9525">
            <a:noFill/>
            <a:miter lim="800000"/>
            <a:headEnd/>
            <a:tailEnd/>
          </a:ln>
        </p:spPr>
      </p:pic>
      <p:pic>
        <p:nvPicPr>
          <p:cNvPr id="12293"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p:txBody>
          <a:bodyPr/>
          <a:lstStyle/>
          <a:p>
            <a:pPr eaLnBrk="1" hangingPunct="1">
              <a:defRPr/>
            </a:pPr>
            <a:r>
              <a:rPr lang="ru-RU" smtClean="0"/>
              <a:t>Техника игры</a:t>
            </a:r>
          </a:p>
        </p:txBody>
      </p:sp>
      <p:sp>
        <p:nvSpPr>
          <p:cNvPr id="88067" name="Rectangle 3"/>
          <p:cNvSpPr>
            <a:spLocks noGrp="1" noChangeArrowheads="1"/>
          </p:cNvSpPr>
          <p:nvPr>
            <p:ph type="body" idx="1"/>
          </p:nvPr>
        </p:nvSpPr>
        <p:spPr>
          <a:xfrm>
            <a:off x="457200" y="1412875"/>
            <a:ext cx="8229600" cy="4176713"/>
          </a:xfrm>
        </p:spPr>
        <p:txBody>
          <a:bodyPr/>
          <a:lstStyle/>
          <a:p>
            <a:pPr eaLnBrk="1" hangingPunct="1">
              <a:defRPr/>
            </a:pPr>
            <a:endParaRPr lang="ru-RU" smtClean="0"/>
          </a:p>
          <a:p>
            <a:pPr eaLnBrk="1" hangingPunct="1">
              <a:defRPr/>
            </a:pPr>
            <a:r>
              <a:rPr lang="ru-RU" smtClean="0"/>
              <a:t>Стойка волейболиста</a:t>
            </a:r>
          </a:p>
          <a:p>
            <a:pPr eaLnBrk="1" hangingPunct="1">
              <a:defRPr/>
            </a:pPr>
            <a:r>
              <a:rPr lang="ru-RU" smtClean="0"/>
              <a:t>Передача мяча</a:t>
            </a:r>
          </a:p>
          <a:p>
            <a:pPr eaLnBrk="1" hangingPunct="1">
              <a:defRPr/>
            </a:pPr>
            <a:r>
              <a:rPr lang="ru-RU" smtClean="0"/>
              <a:t>Подача мяча</a:t>
            </a:r>
          </a:p>
          <a:p>
            <a:pPr eaLnBrk="1" hangingPunct="1">
              <a:defRPr/>
            </a:pPr>
            <a:r>
              <a:rPr lang="ru-RU" smtClean="0"/>
              <a:t>Прием мяча</a:t>
            </a:r>
          </a:p>
          <a:p>
            <a:pPr eaLnBrk="1" hangingPunct="1">
              <a:defRPr/>
            </a:pPr>
            <a:r>
              <a:rPr lang="ru-RU" smtClean="0"/>
              <a:t>Нападающий удар</a:t>
            </a:r>
          </a:p>
          <a:p>
            <a:pPr eaLnBrk="1" hangingPunct="1">
              <a:defRPr/>
            </a:pPr>
            <a:r>
              <a:rPr lang="ru-RU" smtClean="0"/>
              <a:t>Блокирование мяча</a:t>
            </a:r>
          </a:p>
          <a:p>
            <a:pPr eaLnBrk="1" hangingPunct="1">
              <a:defRPr/>
            </a:pPr>
            <a:endParaRPr lang="ru-RU" smtClean="0"/>
          </a:p>
          <a:p>
            <a:pPr eaLnBrk="1" hangingPunct="1">
              <a:buFont typeface="Wingdings" pitchFamily="2" charset="2"/>
              <a:buNone/>
              <a:defRPr/>
            </a:pPr>
            <a:endParaRPr lang="ru-RU" smtClean="0"/>
          </a:p>
        </p:txBody>
      </p:sp>
      <p:pic>
        <p:nvPicPr>
          <p:cNvPr id="13316"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p:txBody>
          <a:bodyPr/>
          <a:lstStyle/>
          <a:p>
            <a:pPr eaLnBrk="1" hangingPunct="1">
              <a:defRPr/>
            </a:pPr>
            <a:r>
              <a:rPr lang="ru-RU" smtClean="0"/>
              <a:t>Волейбольные стойки</a:t>
            </a:r>
          </a:p>
        </p:txBody>
      </p:sp>
      <p:sp>
        <p:nvSpPr>
          <p:cNvPr id="40963" name="Rectangle 3"/>
          <p:cNvSpPr>
            <a:spLocks noGrp="1" noChangeArrowheads="1"/>
          </p:cNvSpPr>
          <p:nvPr>
            <p:ph type="body" idx="1"/>
          </p:nvPr>
        </p:nvSpPr>
        <p:spPr>
          <a:xfrm>
            <a:off x="755650" y="1600200"/>
            <a:ext cx="7632700" cy="4852988"/>
          </a:xfrm>
        </p:spPr>
        <p:txBody>
          <a:bodyPr/>
          <a:lstStyle/>
          <a:p>
            <a:pPr eaLnBrk="1" hangingPunct="1">
              <a:defRPr/>
            </a:pPr>
            <a:endParaRPr lang="ru-RU" smtClean="0"/>
          </a:p>
        </p:txBody>
      </p:sp>
      <p:pic>
        <p:nvPicPr>
          <p:cNvPr id="14340" name="Picture 4" descr="волейбол 007"/>
          <p:cNvPicPr>
            <a:picLocks noChangeAspect="1" noChangeArrowheads="1"/>
          </p:cNvPicPr>
          <p:nvPr/>
        </p:nvPicPr>
        <p:blipFill>
          <a:blip r:embed="rId2" cstate="email"/>
          <a:srcRect/>
          <a:stretch>
            <a:fillRect/>
          </a:stretch>
        </p:blipFill>
        <p:spPr bwMode="auto">
          <a:xfrm>
            <a:off x="827088" y="1484313"/>
            <a:ext cx="7632700" cy="4924425"/>
          </a:xfrm>
          <a:prstGeom prst="rect">
            <a:avLst/>
          </a:prstGeom>
          <a:noFill/>
          <a:ln w="9525">
            <a:noFill/>
            <a:miter lim="800000"/>
            <a:headEnd/>
            <a:tailEnd/>
          </a:ln>
        </p:spPr>
      </p:pic>
      <p:pic>
        <p:nvPicPr>
          <p:cNvPr id="14341"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5949950"/>
            <a:ext cx="936625"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p:txBody>
          <a:bodyPr/>
          <a:lstStyle/>
          <a:p>
            <a:pPr eaLnBrk="1" hangingPunct="1">
              <a:defRPr/>
            </a:pPr>
            <a:r>
              <a:rPr lang="ru-RU" smtClean="0"/>
              <a:t>Стойки игрока</a:t>
            </a:r>
          </a:p>
        </p:txBody>
      </p:sp>
      <p:sp>
        <p:nvSpPr>
          <p:cNvPr id="41987" name="Rectangle 3"/>
          <p:cNvSpPr>
            <a:spLocks noGrp="1" noChangeArrowheads="1"/>
          </p:cNvSpPr>
          <p:nvPr>
            <p:ph type="body" idx="1"/>
          </p:nvPr>
        </p:nvSpPr>
        <p:spPr/>
        <p:txBody>
          <a:bodyPr/>
          <a:lstStyle/>
          <a:p>
            <a:pPr eaLnBrk="1" hangingPunct="1">
              <a:defRPr/>
            </a:pPr>
            <a:endParaRPr lang="ru-RU" smtClean="0"/>
          </a:p>
        </p:txBody>
      </p:sp>
      <p:pic>
        <p:nvPicPr>
          <p:cNvPr id="15364" name="Picture 4" descr="волейбол 008"/>
          <p:cNvPicPr>
            <a:picLocks noChangeAspect="1" noChangeArrowheads="1"/>
          </p:cNvPicPr>
          <p:nvPr/>
        </p:nvPicPr>
        <p:blipFill>
          <a:blip r:embed="rId2" cstate="email"/>
          <a:srcRect/>
          <a:stretch>
            <a:fillRect/>
          </a:stretch>
        </p:blipFill>
        <p:spPr bwMode="auto">
          <a:xfrm>
            <a:off x="468313" y="1700213"/>
            <a:ext cx="8207375" cy="4465637"/>
          </a:xfrm>
          <a:prstGeom prst="rect">
            <a:avLst/>
          </a:prstGeom>
          <a:noFill/>
          <a:ln w="9525">
            <a:noFill/>
            <a:miter lim="800000"/>
            <a:headEnd/>
            <a:tailEnd/>
          </a:ln>
        </p:spPr>
      </p:pic>
      <p:pic>
        <p:nvPicPr>
          <p:cNvPr id="15365"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pPr eaLnBrk="1" hangingPunct="1">
              <a:defRPr/>
            </a:pPr>
            <a:r>
              <a:rPr lang="ru-RU" smtClean="0"/>
              <a:t>Пас предплечьями</a:t>
            </a:r>
          </a:p>
        </p:txBody>
      </p:sp>
      <p:sp>
        <p:nvSpPr>
          <p:cNvPr id="43011" name="Rectangle 3"/>
          <p:cNvSpPr>
            <a:spLocks noGrp="1" noChangeArrowheads="1"/>
          </p:cNvSpPr>
          <p:nvPr>
            <p:ph type="body" idx="1"/>
          </p:nvPr>
        </p:nvSpPr>
        <p:spPr>
          <a:xfrm>
            <a:off x="611188" y="1600200"/>
            <a:ext cx="7921625" cy="4997450"/>
          </a:xfrm>
        </p:spPr>
        <p:txBody>
          <a:bodyPr/>
          <a:lstStyle/>
          <a:p>
            <a:pPr eaLnBrk="1" hangingPunct="1">
              <a:defRPr/>
            </a:pPr>
            <a:endParaRPr lang="ru-RU" smtClean="0"/>
          </a:p>
        </p:txBody>
      </p:sp>
      <p:pic>
        <p:nvPicPr>
          <p:cNvPr id="16388" name="Picture 4" descr="волейбол 009"/>
          <p:cNvPicPr>
            <a:picLocks noChangeAspect="1" noChangeArrowheads="1"/>
          </p:cNvPicPr>
          <p:nvPr/>
        </p:nvPicPr>
        <p:blipFill>
          <a:blip r:embed="rId2" cstate="email"/>
          <a:srcRect/>
          <a:stretch>
            <a:fillRect/>
          </a:stretch>
        </p:blipFill>
        <p:spPr bwMode="auto">
          <a:xfrm>
            <a:off x="611188" y="1557338"/>
            <a:ext cx="7921625" cy="5040312"/>
          </a:xfrm>
          <a:prstGeom prst="rect">
            <a:avLst/>
          </a:prstGeom>
          <a:noFill/>
          <a:ln w="9525">
            <a:noFill/>
            <a:miter lim="800000"/>
            <a:headEnd/>
            <a:tailEnd/>
          </a:ln>
        </p:spPr>
      </p:pic>
      <p:pic>
        <p:nvPicPr>
          <p:cNvPr id="16389"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p:txBody>
          <a:bodyPr/>
          <a:lstStyle/>
          <a:p>
            <a:pPr eaLnBrk="1" hangingPunct="1">
              <a:defRPr/>
            </a:pPr>
            <a:r>
              <a:rPr lang="ru-RU" smtClean="0"/>
              <a:t>Прием мяча</a:t>
            </a:r>
          </a:p>
        </p:txBody>
      </p:sp>
      <p:sp>
        <p:nvSpPr>
          <p:cNvPr id="44035" name="Rectangle 3"/>
          <p:cNvSpPr>
            <a:spLocks noGrp="1" noChangeArrowheads="1"/>
          </p:cNvSpPr>
          <p:nvPr>
            <p:ph type="body" idx="1"/>
          </p:nvPr>
        </p:nvSpPr>
        <p:spPr>
          <a:xfrm>
            <a:off x="457200" y="1600200"/>
            <a:ext cx="8002588" cy="5068888"/>
          </a:xfrm>
        </p:spPr>
        <p:txBody>
          <a:bodyPr/>
          <a:lstStyle/>
          <a:p>
            <a:pPr eaLnBrk="1" hangingPunct="1">
              <a:defRPr/>
            </a:pPr>
            <a:endParaRPr lang="ru-RU" smtClean="0"/>
          </a:p>
        </p:txBody>
      </p:sp>
      <p:pic>
        <p:nvPicPr>
          <p:cNvPr id="17412" name="Picture 4" descr="волейбол 010"/>
          <p:cNvPicPr>
            <a:picLocks noChangeAspect="1" noChangeArrowheads="1"/>
          </p:cNvPicPr>
          <p:nvPr/>
        </p:nvPicPr>
        <p:blipFill>
          <a:blip r:embed="rId2" cstate="email"/>
          <a:srcRect/>
          <a:stretch>
            <a:fillRect/>
          </a:stretch>
        </p:blipFill>
        <p:spPr bwMode="auto">
          <a:xfrm>
            <a:off x="468313" y="1196975"/>
            <a:ext cx="7991475" cy="1223963"/>
          </a:xfrm>
          <a:prstGeom prst="rect">
            <a:avLst/>
          </a:prstGeom>
          <a:noFill/>
          <a:ln w="9525">
            <a:noFill/>
            <a:miter lim="800000"/>
            <a:headEnd/>
            <a:tailEnd/>
          </a:ln>
        </p:spPr>
      </p:pic>
      <p:pic>
        <p:nvPicPr>
          <p:cNvPr id="17413" name="Picture 5" descr="волейбол 011"/>
          <p:cNvPicPr>
            <a:picLocks noChangeAspect="1" noChangeArrowheads="1"/>
          </p:cNvPicPr>
          <p:nvPr/>
        </p:nvPicPr>
        <p:blipFill>
          <a:blip r:embed="rId3" cstate="email"/>
          <a:srcRect/>
          <a:stretch>
            <a:fillRect/>
          </a:stretch>
        </p:blipFill>
        <p:spPr bwMode="auto">
          <a:xfrm>
            <a:off x="468313" y="2492375"/>
            <a:ext cx="7991475" cy="4076700"/>
          </a:xfrm>
          <a:prstGeom prst="rect">
            <a:avLst/>
          </a:prstGeom>
          <a:noFill/>
          <a:ln w="9525">
            <a:noFill/>
            <a:miter lim="800000"/>
            <a:headEnd/>
            <a:tailEnd/>
          </a:ln>
        </p:spPr>
      </p:pic>
      <p:pic>
        <p:nvPicPr>
          <p:cNvPr id="17414"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4" cstate="email"/>
          <a:srcRect/>
          <a:stretch>
            <a:fillRect/>
          </a:stretch>
        </p:blipFill>
        <p:spPr bwMode="auto">
          <a:xfrm>
            <a:off x="8207375" y="5949950"/>
            <a:ext cx="936625"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rrowheads="1"/>
          </p:cNvSpPr>
          <p:nvPr>
            <p:ph type="title"/>
          </p:nvPr>
        </p:nvSpPr>
        <p:spPr/>
        <p:txBody>
          <a:bodyPr/>
          <a:lstStyle/>
          <a:p>
            <a:pPr eaLnBrk="1" hangingPunct="1">
              <a:defRPr/>
            </a:pPr>
            <a:r>
              <a:rPr lang="ru-RU" smtClean="0"/>
              <a:t>Подачи</a:t>
            </a:r>
          </a:p>
        </p:txBody>
      </p:sp>
      <p:sp>
        <p:nvSpPr>
          <p:cNvPr id="89091" name="Rectangle 3"/>
          <p:cNvSpPr>
            <a:spLocks noGrp="1" noChangeArrowheads="1"/>
          </p:cNvSpPr>
          <p:nvPr>
            <p:ph type="body" idx="1"/>
          </p:nvPr>
        </p:nvSpPr>
        <p:spPr>
          <a:xfrm>
            <a:off x="457200" y="1268413"/>
            <a:ext cx="8229600" cy="4465637"/>
          </a:xfrm>
        </p:spPr>
        <p:txBody>
          <a:bodyPr/>
          <a:lstStyle/>
          <a:p>
            <a:pPr eaLnBrk="1" hangingPunct="1">
              <a:defRPr/>
            </a:pPr>
            <a:endParaRPr lang="ru-RU" smtClean="0"/>
          </a:p>
          <a:p>
            <a:pPr eaLnBrk="1" hangingPunct="1">
              <a:defRPr/>
            </a:pPr>
            <a:r>
              <a:rPr lang="ru-RU" smtClean="0"/>
              <a:t>Игра начинается подачей. </a:t>
            </a:r>
          </a:p>
          <a:p>
            <a:pPr eaLnBrk="1" hangingPunct="1">
              <a:defRPr/>
            </a:pPr>
            <a:r>
              <a:rPr lang="ru-RU" smtClean="0"/>
              <a:t>Этим приемом мяч вводится в игру.</a:t>
            </a:r>
          </a:p>
          <a:p>
            <a:pPr eaLnBrk="1" hangingPunct="1">
              <a:defRPr/>
            </a:pPr>
            <a:r>
              <a:rPr lang="ru-RU" smtClean="0"/>
              <a:t>Игра без подачи невозможна, очко команда также может выиграть только тогда, когда она подавала, а соперник совершил ошику. </a:t>
            </a:r>
          </a:p>
        </p:txBody>
      </p:sp>
      <p:pic>
        <p:nvPicPr>
          <p:cNvPr id="18436"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pPr eaLnBrk="1" hangingPunct="1">
              <a:defRPr/>
            </a:pPr>
            <a:r>
              <a:rPr lang="ru-RU" smtClean="0"/>
              <a:t>Характеристика подач</a:t>
            </a:r>
          </a:p>
        </p:txBody>
      </p:sp>
      <p:sp>
        <p:nvSpPr>
          <p:cNvPr id="45059" name="Rectangle 3"/>
          <p:cNvSpPr>
            <a:spLocks noGrp="1" noChangeArrowheads="1"/>
          </p:cNvSpPr>
          <p:nvPr>
            <p:ph type="body" idx="1"/>
          </p:nvPr>
        </p:nvSpPr>
        <p:spPr/>
        <p:txBody>
          <a:bodyPr/>
          <a:lstStyle/>
          <a:p>
            <a:pPr eaLnBrk="1" hangingPunct="1">
              <a:defRPr/>
            </a:pPr>
            <a:endParaRPr lang="ru-RU" smtClean="0"/>
          </a:p>
        </p:txBody>
      </p:sp>
      <p:pic>
        <p:nvPicPr>
          <p:cNvPr id="19460" name="Picture 4" descr="волейбол 012"/>
          <p:cNvPicPr>
            <a:picLocks noChangeAspect="1" noChangeArrowheads="1"/>
          </p:cNvPicPr>
          <p:nvPr/>
        </p:nvPicPr>
        <p:blipFill>
          <a:blip r:embed="rId2" cstate="email"/>
          <a:srcRect/>
          <a:stretch>
            <a:fillRect/>
          </a:stretch>
        </p:blipFill>
        <p:spPr bwMode="auto">
          <a:xfrm>
            <a:off x="468313" y="1412875"/>
            <a:ext cx="8207375" cy="5256213"/>
          </a:xfrm>
          <a:prstGeom prst="rect">
            <a:avLst/>
          </a:prstGeom>
          <a:noFill/>
          <a:ln w="9525">
            <a:noFill/>
            <a:miter lim="800000"/>
            <a:headEnd/>
            <a:tailEnd/>
          </a:ln>
        </p:spPr>
      </p:pic>
      <p:pic>
        <p:nvPicPr>
          <p:cNvPr id="19461"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5949950"/>
            <a:ext cx="936625"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pPr eaLnBrk="1" hangingPunct="1">
              <a:defRPr/>
            </a:pPr>
            <a:r>
              <a:rPr lang="ru-RU" smtClean="0"/>
              <a:t>Нижняя подача</a:t>
            </a:r>
          </a:p>
        </p:txBody>
      </p:sp>
      <p:sp>
        <p:nvSpPr>
          <p:cNvPr id="46083" name="Rectangle 3"/>
          <p:cNvSpPr>
            <a:spLocks noGrp="1" noChangeArrowheads="1"/>
          </p:cNvSpPr>
          <p:nvPr>
            <p:ph type="body" idx="1"/>
          </p:nvPr>
        </p:nvSpPr>
        <p:spPr/>
        <p:txBody>
          <a:bodyPr/>
          <a:lstStyle/>
          <a:p>
            <a:pPr eaLnBrk="1" hangingPunct="1">
              <a:defRPr/>
            </a:pPr>
            <a:endParaRPr lang="ru-RU" smtClean="0"/>
          </a:p>
        </p:txBody>
      </p:sp>
      <p:pic>
        <p:nvPicPr>
          <p:cNvPr id="20484" name="Picture 4" descr="волейбол 013"/>
          <p:cNvPicPr>
            <a:picLocks noChangeAspect="1" noChangeArrowheads="1"/>
          </p:cNvPicPr>
          <p:nvPr/>
        </p:nvPicPr>
        <p:blipFill>
          <a:blip r:embed="rId2" cstate="email"/>
          <a:srcRect/>
          <a:stretch>
            <a:fillRect/>
          </a:stretch>
        </p:blipFill>
        <p:spPr bwMode="auto">
          <a:xfrm>
            <a:off x="468313" y="1196975"/>
            <a:ext cx="8207375" cy="5661025"/>
          </a:xfrm>
          <a:prstGeom prst="rect">
            <a:avLst/>
          </a:prstGeom>
          <a:noFill/>
          <a:ln w="9525">
            <a:noFill/>
            <a:miter lim="800000"/>
            <a:headEnd/>
            <a:tailEnd/>
          </a:ln>
        </p:spPr>
      </p:pic>
      <p:pic>
        <p:nvPicPr>
          <p:cNvPr id="20485"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p:txBody>
          <a:bodyPr/>
          <a:lstStyle/>
          <a:p>
            <a:pPr eaLnBrk="1" hangingPunct="1">
              <a:defRPr/>
            </a:pPr>
            <a:r>
              <a:rPr lang="ru-RU" smtClean="0"/>
              <a:t>Верхняя планирующая подача</a:t>
            </a:r>
          </a:p>
        </p:txBody>
      </p:sp>
      <p:sp>
        <p:nvSpPr>
          <p:cNvPr id="47107" name="Rectangle 3"/>
          <p:cNvSpPr>
            <a:spLocks noGrp="1" noChangeArrowheads="1"/>
          </p:cNvSpPr>
          <p:nvPr>
            <p:ph type="body" idx="1"/>
          </p:nvPr>
        </p:nvSpPr>
        <p:spPr>
          <a:xfrm>
            <a:off x="827088" y="1600200"/>
            <a:ext cx="7705725" cy="4997450"/>
          </a:xfrm>
        </p:spPr>
        <p:txBody>
          <a:bodyPr/>
          <a:lstStyle/>
          <a:p>
            <a:pPr eaLnBrk="1" hangingPunct="1">
              <a:defRPr/>
            </a:pPr>
            <a:endParaRPr lang="ru-RU" smtClean="0"/>
          </a:p>
        </p:txBody>
      </p:sp>
      <p:pic>
        <p:nvPicPr>
          <p:cNvPr id="21508" name="Picture 4" descr="волейбол 014"/>
          <p:cNvPicPr>
            <a:picLocks noChangeAspect="1" noChangeArrowheads="1"/>
          </p:cNvPicPr>
          <p:nvPr/>
        </p:nvPicPr>
        <p:blipFill>
          <a:blip r:embed="rId2" cstate="email"/>
          <a:srcRect/>
          <a:stretch>
            <a:fillRect/>
          </a:stretch>
        </p:blipFill>
        <p:spPr bwMode="auto">
          <a:xfrm>
            <a:off x="684213" y="1341438"/>
            <a:ext cx="7848600" cy="5256212"/>
          </a:xfrm>
          <a:prstGeom prst="rect">
            <a:avLst/>
          </a:prstGeom>
          <a:noFill/>
          <a:ln w="9525">
            <a:noFill/>
            <a:miter lim="800000"/>
            <a:headEnd/>
            <a:tailEnd/>
          </a:ln>
        </p:spPr>
      </p:pic>
      <p:pic>
        <p:nvPicPr>
          <p:cNvPr id="21509"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101013" y="5949950"/>
            <a:ext cx="936625"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188913"/>
            <a:ext cx="7772400" cy="1008062"/>
          </a:xfrm>
        </p:spPr>
        <p:txBody>
          <a:bodyPr/>
          <a:lstStyle/>
          <a:p>
            <a:pPr eaLnBrk="1" hangingPunct="1">
              <a:defRPr/>
            </a:pPr>
            <a:r>
              <a:rPr lang="ru-RU" sz="4000" smtClean="0"/>
              <a:t>Волейбол</a:t>
            </a:r>
          </a:p>
        </p:txBody>
      </p:sp>
      <p:sp>
        <p:nvSpPr>
          <p:cNvPr id="2051" name="Rectangle 3"/>
          <p:cNvSpPr>
            <a:spLocks noGrp="1" noChangeArrowheads="1"/>
          </p:cNvSpPr>
          <p:nvPr>
            <p:ph type="subTitle" idx="1"/>
          </p:nvPr>
        </p:nvSpPr>
        <p:spPr>
          <a:xfrm>
            <a:off x="2051050" y="1484313"/>
            <a:ext cx="5113338" cy="5113337"/>
          </a:xfrm>
        </p:spPr>
        <p:txBody>
          <a:bodyPr/>
          <a:lstStyle/>
          <a:p>
            <a:pPr eaLnBrk="1" hangingPunct="1">
              <a:defRPr/>
            </a:pPr>
            <a:endParaRPr lang="ru-RU" smtClean="0"/>
          </a:p>
        </p:txBody>
      </p:sp>
      <p:pic>
        <p:nvPicPr>
          <p:cNvPr id="4100"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101013" y="5876925"/>
            <a:ext cx="935037" cy="792163"/>
          </a:xfrm>
          <a:prstGeom prst="rect">
            <a:avLst/>
          </a:prstGeom>
          <a:noFill/>
          <a:ln w="9525">
            <a:noFill/>
            <a:miter lim="800000"/>
            <a:headEnd/>
            <a:tailEnd/>
          </a:ln>
        </p:spPr>
      </p:pic>
      <p:pic>
        <p:nvPicPr>
          <p:cNvPr id="4101" name="Рисунок 7" descr="&amp;Ncy;&amp;ocy;&amp;vcy;&amp;ocy;&amp;scy;&amp;tcy;&amp;icy;: &amp;Kcy;&amp;ocy;&amp;mcy;&amp;acy;&amp;ncy;&amp;dcy;&amp;acy; &amp;shcy;&amp;kcy;&amp;ocy;&amp;lcy;&amp;ycy; &amp;vcy;&amp;ycy;&amp;shcy;&amp;lcy;&amp;acy; &amp;vcy; &amp;fcy;&amp;icy;&amp;ncy;&amp;acy;&amp;lcy; &amp;pcy;&amp;iecy;&amp;rcy;&amp;vcy;&amp;iecy;&amp;ncy;&amp;scy;&amp;tcy;&amp;vcy;&amp;acy; &amp;pcy;&amp;ocy; &amp;vcy;&amp;ocy;&amp;lcy;&amp;iecy;&amp;jcy;&amp;bcy;&amp;ocy;&amp;lcy;&amp;ucy; &amp;scy;&amp;rcy;&amp;iecy;&amp;dcy;&amp;icy; &amp;rcy;&amp;acy;&amp;bcy;&amp;ocy;&amp;tcy;&amp;ncy;&amp;icy;&amp;kcy;&amp;ocy;&amp;vcy; &amp;Ocy;&amp;Ucy; &amp;rcy;&amp;acy;&amp;jcy;&amp;ocy;&amp;ncy;&amp;acy; / &amp;Ucy;&amp;pcy;&amp;rcy;&amp;acy;&amp;vcy;&amp;lcy;&amp;iecy;&amp;ncy;&amp;icy;&amp;iecy; &amp;ocy;&amp;bcy;&amp;rcy;&amp;acy;&amp;zcy;&amp;ocy;&amp;vcy;&amp;acy;&amp;ncy;&amp;icy;&amp;yacy; &amp;acy;&amp;dcy;&amp;mcy;&amp;icy;&amp;ncy;&amp;icy;&amp;scy;&amp;tcy;&amp;rcy;&amp;acy;&amp;tscy;&amp;icy;&amp;icy; &amp;CHcy;"/>
          <p:cNvPicPr>
            <a:picLocks noChangeAspect="1" noChangeArrowheads="1"/>
          </p:cNvPicPr>
          <p:nvPr/>
        </p:nvPicPr>
        <p:blipFill>
          <a:blip r:embed="rId3" cstate="email"/>
          <a:srcRect/>
          <a:stretch>
            <a:fillRect/>
          </a:stretch>
        </p:blipFill>
        <p:spPr bwMode="auto">
          <a:xfrm>
            <a:off x="2124075" y="1412875"/>
            <a:ext cx="5111750" cy="5184775"/>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pPr eaLnBrk="1" hangingPunct="1">
              <a:defRPr/>
            </a:pPr>
            <a:r>
              <a:rPr lang="ru-RU" smtClean="0"/>
              <a:t>Подачи мяча</a:t>
            </a:r>
          </a:p>
        </p:txBody>
      </p:sp>
      <p:sp>
        <p:nvSpPr>
          <p:cNvPr id="48131" name="Rectangle 3"/>
          <p:cNvSpPr>
            <a:spLocks noGrp="1" noChangeArrowheads="1"/>
          </p:cNvSpPr>
          <p:nvPr>
            <p:ph type="body" idx="1"/>
          </p:nvPr>
        </p:nvSpPr>
        <p:spPr/>
        <p:txBody>
          <a:bodyPr/>
          <a:lstStyle/>
          <a:p>
            <a:pPr eaLnBrk="1" hangingPunct="1">
              <a:defRPr/>
            </a:pPr>
            <a:endParaRPr lang="ru-RU" smtClean="0"/>
          </a:p>
        </p:txBody>
      </p:sp>
      <p:pic>
        <p:nvPicPr>
          <p:cNvPr id="22532" name="Picture 4" descr="волейбол 015"/>
          <p:cNvPicPr>
            <a:picLocks noChangeAspect="1" noChangeArrowheads="1"/>
          </p:cNvPicPr>
          <p:nvPr/>
        </p:nvPicPr>
        <p:blipFill>
          <a:blip r:embed="rId2" cstate="email"/>
          <a:srcRect/>
          <a:stretch>
            <a:fillRect/>
          </a:stretch>
        </p:blipFill>
        <p:spPr bwMode="auto">
          <a:xfrm>
            <a:off x="468313" y="1412875"/>
            <a:ext cx="8280400" cy="5111750"/>
          </a:xfrm>
          <a:prstGeom prst="rect">
            <a:avLst/>
          </a:prstGeom>
          <a:noFill/>
          <a:ln w="9525">
            <a:noFill/>
            <a:miter lim="800000"/>
            <a:headEnd/>
            <a:tailEnd/>
          </a:ln>
        </p:spPr>
      </p:pic>
      <p:pic>
        <p:nvPicPr>
          <p:cNvPr id="22533"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p:nvPr>
        </p:nvSpPr>
        <p:spPr/>
        <p:txBody>
          <a:bodyPr/>
          <a:lstStyle/>
          <a:p>
            <a:pPr eaLnBrk="1" hangingPunct="1">
              <a:defRPr/>
            </a:pPr>
            <a:r>
              <a:rPr lang="ru-RU" sz="4000" smtClean="0"/>
              <a:t>Передача мяча сверху двумя руками</a:t>
            </a:r>
          </a:p>
        </p:txBody>
      </p:sp>
      <p:sp>
        <p:nvSpPr>
          <p:cNvPr id="90115" name="Rectangle 3"/>
          <p:cNvSpPr>
            <a:spLocks noGrp="1" noChangeArrowheads="1"/>
          </p:cNvSpPr>
          <p:nvPr>
            <p:ph type="body" idx="1"/>
          </p:nvPr>
        </p:nvSpPr>
        <p:spPr/>
        <p:txBody>
          <a:bodyPr/>
          <a:lstStyle/>
          <a:p>
            <a:pPr eaLnBrk="1" hangingPunct="1">
              <a:defRPr/>
            </a:pPr>
            <a:r>
              <a:rPr lang="ru-RU" smtClean="0"/>
              <a:t>Передача мяча сверху двумя руками составляет основу игры.</a:t>
            </a:r>
          </a:p>
          <a:p>
            <a:pPr eaLnBrk="1" hangingPunct="1">
              <a:defRPr/>
            </a:pPr>
            <a:r>
              <a:rPr lang="ru-RU" smtClean="0"/>
              <a:t>При взаимодействии нападающих для ускорения атаки и дезорганизации блока. </a:t>
            </a:r>
          </a:p>
          <a:p>
            <a:pPr eaLnBrk="1" hangingPunct="1">
              <a:defRPr/>
            </a:pPr>
            <a:r>
              <a:rPr lang="ru-RU" smtClean="0"/>
              <a:t>Она дает возможность выполнять различные</a:t>
            </a:r>
          </a:p>
          <a:p>
            <a:pPr eaLnBrk="1" hangingPunct="1">
              <a:defRPr/>
            </a:pPr>
            <a:r>
              <a:rPr lang="ru-RU" smtClean="0"/>
              <a:t>Упражнения по технике, а также играть через сетку.</a:t>
            </a:r>
          </a:p>
        </p:txBody>
      </p:sp>
      <p:pic>
        <p:nvPicPr>
          <p:cNvPr id="23556"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eaLnBrk="1" hangingPunct="1">
              <a:defRPr/>
            </a:pPr>
            <a:r>
              <a:rPr lang="ru-RU" sz="4000" smtClean="0"/>
              <a:t>Траектории полета мяча при высокой передаче, короткой и передаче назад</a:t>
            </a:r>
          </a:p>
        </p:txBody>
      </p:sp>
      <p:sp>
        <p:nvSpPr>
          <p:cNvPr id="49155" name="Rectangle 3"/>
          <p:cNvSpPr>
            <a:spLocks noGrp="1" noChangeArrowheads="1"/>
          </p:cNvSpPr>
          <p:nvPr>
            <p:ph type="body" idx="1"/>
          </p:nvPr>
        </p:nvSpPr>
        <p:spPr>
          <a:xfrm>
            <a:off x="457200" y="1844675"/>
            <a:ext cx="8229600" cy="4608513"/>
          </a:xfrm>
        </p:spPr>
        <p:txBody>
          <a:bodyPr/>
          <a:lstStyle/>
          <a:p>
            <a:pPr eaLnBrk="1" hangingPunct="1">
              <a:defRPr/>
            </a:pPr>
            <a:endParaRPr lang="ru-RU" smtClean="0"/>
          </a:p>
        </p:txBody>
      </p:sp>
      <p:pic>
        <p:nvPicPr>
          <p:cNvPr id="24580" name="Picture 4" descr="волейбол 016"/>
          <p:cNvPicPr>
            <a:picLocks noChangeAspect="1" noChangeArrowheads="1"/>
          </p:cNvPicPr>
          <p:nvPr/>
        </p:nvPicPr>
        <p:blipFill>
          <a:blip r:embed="rId2" cstate="email"/>
          <a:srcRect/>
          <a:stretch>
            <a:fillRect/>
          </a:stretch>
        </p:blipFill>
        <p:spPr bwMode="auto">
          <a:xfrm>
            <a:off x="468313" y="1844675"/>
            <a:ext cx="8207375" cy="4679950"/>
          </a:xfrm>
          <a:prstGeom prst="rect">
            <a:avLst/>
          </a:prstGeom>
          <a:noFill/>
          <a:ln w="9525">
            <a:noFill/>
            <a:miter lim="800000"/>
            <a:headEnd/>
            <a:tailEnd/>
          </a:ln>
        </p:spPr>
      </p:pic>
      <p:pic>
        <p:nvPicPr>
          <p:cNvPr id="24581"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pPr eaLnBrk="1" hangingPunct="1">
              <a:defRPr/>
            </a:pPr>
            <a:r>
              <a:rPr lang="ru-RU" smtClean="0"/>
              <a:t>Передача сверху</a:t>
            </a:r>
          </a:p>
        </p:txBody>
      </p:sp>
      <p:sp>
        <p:nvSpPr>
          <p:cNvPr id="50179" name="Rectangle 3"/>
          <p:cNvSpPr>
            <a:spLocks noGrp="1" noChangeArrowheads="1"/>
          </p:cNvSpPr>
          <p:nvPr>
            <p:ph type="body" idx="1"/>
          </p:nvPr>
        </p:nvSpPr>
        <p:spPr>
          <a:xfrm>
            <a:off x="684213" y="1341438"/>
            <a:ext cx="8013700" cy="4813300"/>
          </a:xfrm>
        </p:spPr>
        <p:txBody>
          <a:bodyPr/>
          <a:lstStyle/>
          <a:p>
            <a:pPr eaLnBrk="1" hangingPunct="1">
              <a:defRPr/>
            </a:pPr>
            <a:endParaRPr lang="ru-RU" smtClean="0"/>
          </a:p>
        </p:txBody>
      </p:sp>
      <p:pic>
        <p:nvPicPr>
          <p:cNvPr id="25604" name="Picture 4" descr="волейбол 017"/>
          <p:cNvPicPr>
            <a:picLocks noChangeAspect="1" noChangeArrowheads="1"/>
          </p:cNvPicPr>
          <p:nvPr/>
        </p:nvPicPr>
        <p:blipFill>
          <a:blip r:embed="rId2" cstate="email"/>
          <a:srcRect/>
          <a:stretch>
            <a:fillRect/>
          </a:stretch>
        </p:blipFill>
        <p:spPr bwMode="auto">
          <a:xfrm>
            <a:off x="539750" y="1268413"/>
            <a:ext cx="8207375" cy="5400675"/>
          </a:xfrm>
          <a:prstGeom prst="rect">
            <a:avLst/>
          </a:prstGeom>
          <a:noFill/>
          <a:ln w="9525">
            <a:noFill/>
            <a:miter lim="800000"/>
            <a:headEnd/>
            <a:tailEnd/>
          </a:ln>
        </p:spPr>
      </p:pic>
      <p:pic>
        <p:nvPicPr>
          <p:cNvPr id="25605"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pPr eaLnBrk="1" hangingPunct="1">
              <a:defRPr/>
            </a:pPr>
            <a:r>
              <a:rPr lang="ru-RU" smtClean="0"/>
              <a:t>Передача сверху</a:t>
            </a:r>
          </a:p>
        </p:txBody>
      </p:sp>
      <p:sp>
        <p:nvSpPr>
          <p:cNvPr id="51203" name="Rectangle 3"/>
          <p:cNvSpPr>
            <a:spLocks noGrp="1" noChangeArrowheads="1"/>
          </p:cNvSpPr>
          <p:nvPr>
            <p:ph type="body" idx="1"/>
          </p:nvPr>
        </p:nvSpPr>
        <p:spPr>
          <a:xfrm>
            <a:off x="611188" y="1268413"/>
            <a:ext cx="8075612" cy="4857750"/>
          </a:xfrm>
        </p:spPr>
        <p:txBody>
          <a:bodyPr/>
          <a:lstStyle/>
          <a:p>
            <a:pPr eaLnBrk="1" hangingPunct="1">
              <a:defRPr/>
            </a:pPr>
            <a:endParaRPr lang="ru-RU" smtClean="0"/>
          </a:p>
        </p:txBody>
      </p:sp>
      <p:pic>
        <p:nvPicPr>
          <p:cNvPr id="26628" name="Picture 4" descr="волейбол 018"/>
          <p:cNvPicPr>
            <a:picLocks noChangeAspect="1" noChangeArrowheads="1"/>
          </p:cNvPicPr>
          <p:nvPr/>
        </p:nvPicPr>
        <p:blipFill>
          <a:blip r:embed="rId2" cstate="email"/>
          <a:srcRect/>
          <a:stretch>
            <a:fillRect/>
          </a:stretch>
        </p:blipFill>
        <p:spPr bwMode="auto">
          <a:xfrm>
            <a:off x="539750" y="1196975"/>
            <a:ext cx="8208963" cy="547211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p:txBody>
          <a:bodyPr/>
          <a:lstStyle/>
          <a:p>
            <a:pPr eaLnBrk="1" hangingPunct="1">
              <a:defRPr/>
            </a:pPr>
            <a:r>
              <a:rPr lang="ru-RU" smtClean="0"/>
              <a:t>Нападающий удар</a:t>
            </a:r>
          </a:p>
        </p:txBody>
      </p:sp>
      <p:sp>
        <p:nvSpPr>
          <p:cNvPr id="91139" name="Rectangle 3"/>
          <p:cNvSpPr>
            <a:spLocks noGrp="1" noChangeArrowheads="1"/>
          </p:cNvSpPr>
          <p:nvPr>
            <p:ph type="body" idx="1"/>
          </p:nvPr>
        </p:nvSpPr>
        <p:spPr/>
        <p:txBody>
          <a:bodyPr/>
          <a:lstStyle/>
          <a:p>
            <a:pPr eaLnBrk="1" hangingPunct="1">
              <a:defRPr/>
            </a:pPr>
            <a:endParaRPr lang="ru-RU" sz="3600" smtClean="0"/>
          </a:p>
          <a:p>
            <a:pPr eaLnBrk="1" hangingPunct="1">
              <a:defRPr/>
            </a:pPr>
            <a:r>
              <a:rPr lang="ru-RU" sz="3600" smtClean="0"/>
              <a:t>Это самый эффективный способ завершения атаки, именно он чаще всего приносит победные очки</a:t>
            </a:r>
          </a:p>
        </p:txBody>
      </p:sp>
      <p:pic>
        <p:nvPicPr>
          <p:cNvPr id="27652"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rrowheads="1"/>
          </p:cNvSpPr>
          <p:nvPr>
            <p:ph type="title"/>
          </p:nvPr>
        </p:nvSpPr>
        <p:spPr>
          <a:xfrm>
            <a:off x="468313" y="0"/>
            <a:ext cx="8229600" cy="1143000"/>
          </a:xfrm>
        </p:spPr>
        <p:txBody>
          <a:bodyPr/>
          <a:lstStyle/>
          <a:p>
            <a:pPr eaLnBrk="1" hangingPunct="1">
              <a:defRPr/>
            </a:pPr>
            <a:r>
              <a:rPr lang="ru-RU" smtClean="0"/>
              <a:t>Нападающий удар</a:t>
            </a:r>
          </a:p>
        </p:txBody>
      </p:sp>
      <p:sp>
        <p:nvSpPr>
          <p:cNvPr id="52227" name="Rectangle 3"/>
          <p:cNvSpPr>
            <a:spLocks noGrp="1" noChangeArrowheads="1"/>
          </p:cNvSpPr>
          <p:nvPr>
            <p:ph type="body" idx="1"/>
          </p:nvPr>
        </p:nvSpPr>
        <p:spPr>
          <a:xfrm flipV="1">
            <a:off x="457200" y="7461250"/>
            <a:ext cx="8229600" cy="71438"/>
          </a:xfrm>
        </p:spPr>
        <p:txBody>
          <a:bodyPr/>
          <a:lstStyle/>
          <a:p>
            <a:pPr eaLnBrk="1" hangingPunct="1">
              <a:lnSpc>
                <a:spcPct val="80000"/>
              </a:lnSpc>
              <a:defRPr/>
            </a:pPr>
            <a:endParaRPr lang="ru-RU" sz="800" smtClean="0"/>
          </a:p>
        </p:txBody>
      </p:sp>
      <p:pic>
        <p:nvPicPr>
          <p:cNvPr id="28676" name="Picture 4" descr="волейбол 019"/>
          <p:cNvPicPr>
            <a:picLocks noChangeAspect="1" noChangeArrowheads="1"/>
          </p:cNvPicPr>
          <p:nvPr/>
        </p:nvPicPr>
        <p:blipFill>
          <a:blip r:embed="rId2" cstate="email"/>
          <a:srcRect/>
          <a:stretch>
            <a:fillRect/>
          </a:stretch>
        </p:blipFill>
        <p:spPr bwMode="auto">
          <a:xfrm>
            <a:off x="1187450" y="981075"/>
            <a:ext cx="7559675" cy="5661025"/>
          </a:xfrm>
          <a:prstGeom prst="rect">
            <a:avLst/>
          </a:prstGeom>
          <a:noFill/>
          <a:ln w="9525">
            <a:noFill/>
            <a:miter lim="800000"/>
            <a:headEnd/>
            <a:tailEnd/>
          </a:ln>
        </p:spPr>
      </p:pic>
      <p:pic>
        <p:nvPicPr>
          <p:cNvPr id="28677"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a:xfrm>
            <a:off x="468313" y="188913"/>
            <a:ext cx="8229600" cy="1143000"/>
          </a:xfrm>
        </p:spPr>
        <p:txBody>
          <a:bodyPr/>
          <a:lstStyle/>
          <a:p>
            <a:pPr eaLnBrk="1" hangingPunct="1">
              <a:defRPr/>
            </a:pPr>
            <a:r>
              <a:rPr lang="ru-RU" smtClean="0"/>
              <a:t>Замедленный атакующий удар</a:t>
            </a:r>
          </a:p>
        </p:txBody>
      </p:sp>
      <p:sp>
        <p:nvSpPr>
          <p:cNvPr id="53251" name="Rectangle 3"/>
          <p:cNvSpPr>
            <a:spLocks noGrp="1" noChangeArrowheads="1"/>
          </p:cNvSpPr>
          <p:nvPr>
            <p:ph type="body" idx="1"/>
          </p:nvPr>
        </p:nvSpPr>
        <p:spPr>
          <a:xfrm flipV="1">
            <a:off x="5867400" y="6858000"/>
            <a:ext cx="3117850" cy="73025"/>
          </a:xfrm>
        </p:spPr>
        <p:txBody>
          <a:bodyPr/>
          <a:lstStyle/>
          <a:p>
            <a:pPr eaLnBrk="1" hangingPunct="1">
              <a:lnSpc>
                <a:spcPct val="80000"/>
              </a:lnSpc>
              <a:defRPr/>
            </a:pPr>
            <a:endParaRPr lang="ru-RU" sz="800" smtClean="0"/>
          </a:p>
        </p:txBody>
      </p:sp>
      <p:pic>
        <p:nvPicPr>
          <p:cNvPr id="29700" name="Picture 4" descr="волейбол 020"/>
          <p:cNvPicPr>
            <a:picLocks noChangeAspect="1" noChangeArrowheads="1"/>
          </p:cNvPicPr>
          <p:nvPr/>
        </p:nvPicPr>
        <p:blipFill>
          <a:blip r:embed="rId2" cstate="email"/>
          <a:srcRect/>
          <a:stretch>
            <a:fillRect/>
          </a:stretch>
        </p:blipFill>
        <p:spPr bwMode="auto">
          <a:xfrm>
            <a:off x="684213" y="1196975"/>
            <a:ext cx="7777162" cy="5480050"/>
          </a:xfrm>
          <a:prstGeom prst="rect">
            <a:avLst/>
          </a:prstGeom>
          <a:noFill/>
          <a:ln w="9525">
            <a:noFill/>
            <a:miter lim="800000"/>
            <a:headEnd/>
            <a:tailEnd/>
          </a:ln>
        </p:spPr>
      </p:pic>
      <p:pic>
        <p:nvPicPr>
          <p:cNvPr id="29701"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p:txBody>
          <a:bodyPr/>
          <a:lstStyle/>
          <a:p>
            <a:pPr eaLnBrk="1" hangingPunct="1">
              <a:defRPr/>
            </a:pPr>
            <a:r>
              <a:rPr lang="ru-RU" smtClean="0"/>
              <a:t>Сильный атакующий удар</a:t>
            </a:r>
          </a:p>
        </p:txBody>
      </p:sp>
      <p:sp>
        <p:nvSpPr>
          <p:cNvPr id="54275" name="Rectangle 3"/>
          <p:cNvSpPr>
            <a:spLocks noGrp="1" noChangeArrowheads="1"/>
          </p:cNvSpPr>
          <p:nvPr>
            <p:ph type="body" idx="1"/>
          </p:nvPr>
        </p:nvSpPr>
        <p:spPr>
          <a:xfrm>
            <a:off x="611188" y="1341438"/>
            <a:ext cx="7921625" cy="5327650"/>
          </a:xfrm>
        </p:spPr>
        <p:txBody>
          <a:bodyPr/>
          <a:lstStyle/>
          <a:p>
            <a:pPr eaLnBrk="1" hangingPunct="1">
              <a:defRPr/>
            </a:pPr>
            <a:endParaRPr lang="ru-RU" smtClean="0"/>
          </a:p>
        </p:txBody>
      </p:sp>
      <p:pic>
        <p:nvPicPr>
          <p:cNvPr id="30724" name="Picture 4" descr="волейбол 021"/>
          <p:cNvPicPr>
            <a:picLocks noChangeAspect="1" noChangeArrowheads="1"/>
          </p:cNvPicPr>
          <p:nvPr/>
        </p:nvPicPr>
        <p:blipFill>
          <a:blip r:embed="rId2" cstate="email"/>
          <a:srcRect/>
          <a:stretch>
            <a:fillRect/>
          </a:stretch>
        </p:blipFill>
        <p:spPr bwMode="auto">
          <a:xfrm>
            <a:off x="539750" y="1344613"/>
            <a:ext cx="7993063" cy="5324475"/>
          </a:xfrm>
          <a:prstGeom prst="rect">
            <a:avLst/>
          </a:prstGeom>
          <a:noFill/>
          <a:ln w="9525">
            <a:noFill/>
            <a:miter lim="800000"/>
            <a:headEnd/>
            <a:tailEnd/>
          </a:ln>
        </p:spPr>
      </p:pic>
      <p:pic>
        <p:nvPicPr>
          <p:cNvPr id="30725"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7956550" y="5876925"/>
            <a:ext cx="936625"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p:txBody>
          <a:bodyPr/>
          <a:lstStyle/>
          <a:p>
            <a:pPr eaLnBrk="1" hangingPunct="1">
              <a:defRPr/>
            </a:pPr>
            <a:r>
              <a:rPr lang="ru-RU" smtClean="0"/>
              <a:t>Нападающий удар</a:t>
            </a:r>
          </a:p>
        </p:txBody>
      </p:sp>
      <p:sp>
        <p:nvSpPr>
          <p:cNvPr id="56323" name="Rectangle 3"/>
          <p:cNvSpPr>
            <a:spLocks noGrp="1" noChangeArrowheads="1"/>
          </p:cNvSpPr>
          <p:nvPr>
            <p:ph type="body" idx="1"/>
          </p:nvPr>
        </p:nvSpPr>
        <p:spPr/>
        <p:txBody>
          <a:bodyPr/>
          <a:lstStyle/>
          <a:p>
            <a:pPr eaLnBrk="1" hangingPunct="1">
              <a:defRPr/>
            </a:pPr>
            <a:endParaRPr lang="ru-RU" smtClean="0"/>
          </a:p>
        </p:txBody>
      </p:sp>
      <p:pic>
        <p:nvPicPr>
          <p:cNvPr id="31748" name="Picture 4" descr="волейбол 022"/>
          <p:cNvPicPr>
            <a:picLocks noChangeAspect="1" noChangeArrowheads="1"/>
          </p:cNvPicPr>
          <p:nvPr/>
        </p:nvPicPr>
        <p:blipFill>
          <a:blip r:embed="rId2" cstate="email"/>
          <a:srcRect/>
          <a:stretch>
            <a:fillRect/>
          </a:stretch>
        </p:blipFill>
        <p:spPr bwMode="auto">
          <a:xfrm>
            <a:off x="323850" y="1268413"/>
            <a:ext cx="8569325" cy="544671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p:txBody>
          <a:bodyPr/>
          <a:lstStyle/>
          <a:p>
            <a:pPr eaLnBrk="1" hangingPunct="1">
              <a:defRPr/>
            </a:pPr>
            <a:r>
              <a:rPr lang="ru-RU" smtClean="0"/>
              <a:t>История возникновения</a:t>
            </a:r>
          </a:p>
        </p:txBody>
      </p:sp>
      <p:sp>
        <p:nvSpPr>
          <p:cNvPr id="82947" name="Rectangle 3"/>
          <p:cNvSpPr>
            <a:spLocks noGrp="1" noChangeArrowheads="1"/>
          </p:cNvSpPr>
          <p:nvPr>
            <p:ph type="body" idx="1"/>
          </p:nvPr>
        </p:nvSpPr>
        <p:spPr/>
        <p:txBody>
          <a:bodyPr/>
          <a:lstStyle/>
          <a:p>
            <a:pPr eaLnBrk="1" hangingPunct="1">
              <a:lnSpc>
                <a:spcPct val="90000"/>
              </a:lnSpc>
              <a:defRPr/>
            </a:pPr>
            <a:r>
              <a:rPr lang="ru-RU" sz="2800" smtClean="0">
                <a:effectLst/>
              </a:rPr>
              <a:t>Родина волейбола — Соединенные Штаты Америки. Новую игру изобрел в 1895 </a:t>
            </a:r>
            <a:r>
              <a:rPr lang="ru-RU" sz="2800" b="1" i="1" smtClean="0">
                <a:effectLst/>
              </a:rPr>
              <a:t>Вильям Морган</a:t>
            </a:r>
            <a:r>
              <a:rPr lang="ru-RU" sz="2800" smtClean="0">
                <a:effectLst/>
              </a:rPr>
              <a:t> — руководитель физического воспитания в Союзе молодых христиан (YMCA) в городе Холиок (штат Массачусетс). Он предложил перебрасывать мяч через теннисную сетку, натянутую на высоте около 2 м. Название новой игре дал доктор Альфред Холстед — преподаватель Спрингфильдского колледжа: «волейбол» — летающий мяч. В</a:t>
            </a:r>
            <a:r>
              <a:rPr lang="ru-RU" sz="2800" b="1" smtClean="0">
                <a:effectLst/>
              </a:rPr>
              <a:t> 1896 </a:t>
            </a:r>
            <a:r>
              <a:rPr lang="ru-RU" sz="2800" smtClean="0">
                <a:effectLst/>
              </a:rPr>
              <a:t>волейбол был впервые продемонстрирован перед публикой. </a:t>
            </a:r>
          </a:p>
          <a:p>
            <a:pPr eaLnBrk="1" hangingPunct="1">
              <a:lnSpc>
                <a:spcPct val="90000"/>
              </a:lnSpc>
              <a:defRPr/>
            </a:pPr>
            <a:endParaRPr lang="ru-RU" sz="2800" smtClean="0"/>
          </a:p>
        </p:txBody>
      </p:sp>
      <p:pic>
        <p:nvPicPr>
          <p:cNvPr id="5124" name="Рисунок 5"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101013" y="5876925"/>
            <a:ext cx="935037"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p:txBody>
          <a:bodyPr/>
          <a:lstStyle/>
          <a:p>
            <a:pPr eaLnBrk="1" hangingPunct="1">
              <a:defRPr/>
            </a:pPr>
            <a:r>
              <a:rPr lang="ru-RU" smtClean="0"/>
              <a:t>Прием предплечьями</a:t>
            </a:r>
          </a:p>
        </p:txBody>
      </p:sp>
      <p:sp>
        <p:nvSpPr>
          <p:cNvPr id="57347" name="Rectangle 3"/>
          <p:cNvSpPr>
            <a:spLocks noGrp="1" noChangeArrowheads="1"/>
          </p:cNvSpPr>
          <p:nvPr>
            <p:ph type="body" idx="1"/>
          </p:nvPr>
        </p:nvSpPr>
        <p:spPr>
          <a:xfrm>
            <a:off x="1042988" y="1484313"/>
            <a:ext cx="6985000" cy="5040312"/>
          </a:xfrm>
        </p:spPr>
        <p:txBody>
          <a:bodyPr/>
          <a:lstStyle/>
          <a:p>
            <a:pPr eaLnBrk="1" hangingPunct="1">
              <a:buFont typeface="Wingdings" pitchFamily="2" charset="2"/>
              <a:buNone/>
              <a:defRPr/>
            </a:pPr>
            <a:endParaRPr lang="ru-RU" smtClean="0"/>
          </a:p>
        </p:txBody>
      </p:sp>
      <p:pic>
        <p:nvPicPr>
          <p:cNvPr id="32772" name="Picture 4" descr="волейбол 023"/>
          <p:cNvPicPr>
            <a:picLocks noChangeAspect="1" noChangeArrowheads="1"/>
          </p:cNvPicPr>
          <p:nvPr/>
        </p:nvPicPr>
        <p:blipFill>
          <a:blip r:embed="rId2" cstate="email"/>
          <a:srcRect/>
          <a:stretch>
            <a:fillRect/>
          </a:stretch>
        </p:blipFill>
        <p:spPr bwMode="auto">
          <a:xfrm>
            <a:off x="1042988" y="1484313"/>
            <a:ext cx="6985000" cy="5040312"/>
          </a:xfrm>
          <a:prstGeom prst="rect">
            <a:avLst/>
          </a:prstGeom>
          <a:noFill/>
          <a:ln w="9525">
            <a:noFill/>
            <a:miter lim="800000"/>
            <a:headEnd/>
            <a:tailEnd/>
          </a:ln>
        </p:spPr>
      </p:pic>
      <p:pic>
        <p:nvPicPr>
          <p:cNvPr id="32773"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a:xfrm>
            <a:off x="457200" y="274638"/>
            <a:ext cx="8229600" cy="1425575"/>
          </a:xfrm>
        </p:spPr>
        <p:txBody>
          <a:bodyPr/>
          <a:lstStyle/>
          <a:p>
            <a:pPr eaLnBrk="1" hangingPunct="1">
              <a:defRPr/>
            </a:pPr>
            <a:r>
              <a:rPr lang="ru-RU" smtClean="0"/>
              <a:t>Кувырок</a:t>
            </a:r>
          </a:p>
        </p:txBody>
      </p:sp>
      <p:sp>
        <p:nvSpPr>
          <p:cNvPr id="58371" name="Rectangle 3"/>
          <p:cNvSpPr>
            <a:spLocks noGrp="1" noChangeArrowheads="1"/>
          </p:cNvSpPr>
          <p:nvPr>
            <p:ph type="body" idx="1"/>
          </p:nvPr>
        </p:nvSpPr>
        <p:spPr/>
        <p:txBody>
          <a:bodyPr/>
          <a:lstStyle/>
          <a:p>
            <a:pPr eaLnBrk="1" hangingPunct="1">
              <a:defRPr/>
            </a:pPr>
            <a:endParaRPr lang="ru-RU" smtClean="0"/>
          </a:p>
        </p:txBody>
      </p:sp>
      <p:pic>
        <p:nvPicPr>
          <p:cNvPr id="33796" name="Picture 5" descr="волейбол 025"/>
          <p:cNvPicPr>
            <a:picLocks noChangeAspect="1" noChangeArrowheads="1"/>
          </p:cNvPicPr>
          <p:nvPr/>
        </p:nvPicPr>
        <p:blipFill>
          <a:blip r:embed="rId2" cstate="email"/>
          <a:srcRect/>
          <a:stretch>
            <a:fillRect/>
          </a:stretch>
        </p:blipFill>
        <p:spPr bwMode="auto">
          <a:xfrm>
            <a:off x="395288" y="1557338"/>
            <a:ext cx="8280400" cy="4973637"/>
          </a:xfrm>
          <a:prstGeom prst="rect">
            <a:avLst/>
          </a:prstGeom>
          <a:noFill/>
          <a:ln w="9525">
            <a:noFill/>
            <a:miter lim="800000"/>
            <a:headEnd/>
            <a:tailEnd/>
          </a:ln>
        </p:spPr>
      </p:pic>
      <p:pic>
        <p:nvPicPr>
          <p:cNvPr id="33797"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p:txBody>
          <a:bodyPr/>
          <a:lstStyle/>
          <a:p>
            <a:pPr eaLnBrk="1" hangingPunct="1">
              <a:defRPr/>
            </a:pPr>
            <a:r>
              <a:rPr lang="ru-RU" smtClean="0"/>
              <a:t>Подъем мяча в падении</a:t>
            </a:r>
          </a:p>
        </p:txBody>
      </p:sp>
      <p:sp>
        <p:nvSpPr>
          <p:cNvPr id="59395" name="Rectangle 3"/>
          <p:cNvSpPr>
            <a:spLocks noGrp="1" noChangeArrowheads="1"/>
          </p:cNvSpPr>
          <p:nvPr>
            <p:ph type="body" idx="1"/>
          </p:nvPr>
        </p:nvSpPr>
        <p:spPr/>
        <p:txBody>
          <a:bodyPr/>
          <a:lstStyle/>
          <a:p>
            <a:pPr eaLnBrk="1" hangingPunct="1">
              <a:defRPr/>
            </a:pPr>
            <a:endParaRPr lang="ru-RU" smtClean="0"/>
          </a:p>
        </p:txBody>
      </p:sp>
      <p:pic>
        <p:nvPicPr>
          <p:cNvPr id="34820" name="Picture 4" descr="волейбол 026"/>
          <p:cNvPicPr>
            <a:picLocks noChangeAspect="1" noChangeArrowheads="1"/>
          </p:cNvPicPr>
          <p:nvPr/>
        </p:nvPicPr>
        <p:blipFill>
          <a:blip r:embed="rId2" cstate="email"/>
          <a:srcRect/>
          <a:stretch>
            <a:fillRect/>
          </a:stretch>
        </p:blipFill>
        <p:spPr bwMode="auto">
          <a:xfrm>
            <a:off x="395288" y="1341438"/>
            <a:ext cx="8280400" cy="5183187"/>
          </a:xfrm>
          <a:prstGeom prst="rect">
            <a:avLst/>
          </a:prstGeom>
          <a:noFill/>
          <a:ln w="9525">
            <a:noFill/>
            <a:miter lim="800000"/>
            <a:headEnd/>
            <a:tailEnd/>
          </a:ln>
        </p:spPr>
      </p:pic>
      <p:pic>
        <p:nvPicPr>
          <p:cNvPr id="34821"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p:txBody>
          <a:bodyPr/>
          <a:lstStyle/>
          <a:p>
            <a:pPr eaLnBrk="1" hangingPunct="1">
              <a:defRPr/>
            </a:pPr>
            <a:r>
              <a:rPr lang="ru-RU" smtClean="0"/>
              <a:t>Прием мяча</a:t>
            </a:r>
          </a:p>
        </p:txBody>
      </p:sp>
      <p:sp>
        <p:nvSpPr>
          <p:cNvPr id="60419" name="Rectangle 3"/>
          <p:cNvSpPr>
            <a:spLocks noGrp="1" noChangeArrowheads="1"/>
          </p:cNvSpPr>
          <p:nvPr>
            <p:ph type="body" idx="1"/>
          </p:nvPr>
        </p:nvSpPr>
        <p:spPr>
          <a:xfrm>
            <a:off x="684213" y="1268413"/>
            <a:ext cx="7848600" cy="5400675"/>
          </a:xfrm>
        </p:spPr>
        <p:txBody>
          <a:bodyPr/>
          <a:lstStyle/>
          <a:p>
            <a:pPr eaLnBrk="1" hangingPunct="1">
              <a:defRPr/>
            </a:pPr>
            <a:endParaRPr lang="ru-RU" smtClean="0"/>
          </a:p>
        </p:txBody>
      </p:sp>
      <p:pic>
        <p:nvPicPr>
          <p:cNvPr id="35844" name="Picture 4" descr="волейбол 027"/>
          <p:cNvPicPr>
            <a:picLocks noChangeAspect="1" noChangeArrowheads="1"/>
          </p:cNvPicPr>
          <p:nvPr/>
        </p:nvPicPr>
        <p:blipFill>
          <a:blip r:embed="rId2" cstate="email"/>
          <a:srcRect/>
          <a:stretch>
            <a:fillRect/>
          </a:stretch>
        </p:blipFill>
        <p:spPr bwMode="auto">
          <a:xfrm>
            <a:off x="684213" y="1268413"/>
            <a:ext cx="7848600" cy="5400675"/>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rrowheads="1"/>
          </p:cNvSpPr>
          <p:nvPr>
            <p:ph type="title"/>
          </p:nvPr>
        </p:nvSpPr>
        <p:spPr/>
        <p:txBody>
          <a:bodyPr/>
          <a:lstStyle/>
          <a:p>
            <a:pPr eaLnBrk="1" hangingPunct="1">
              <a:defRPr/>
            </a:pPr>
            <a:r>
              <a:rPr lang="ru-RU" smtClean="0"/>
              <a:t>Блокирование</a:t>
            </a:r>
          </a:p>
        </p:txBody>
      </p:sp>
      <p:sp>
        <p:nvSpPr>
          <p:cNvPr id="36867" name="Rectangle 3"/>
          <p:cNvSpPr>
            <a:spLocks noGrp="1" noChangeArrowheads="1"/>
          </p:cNvSpPr>
          <p:nvPr>
            <p:ph type="body" idx="1"/>
          </p:nvPr>
        </p:nvSpPr>
        <p:spPr>
          <a:xfrm>
            <a:off x="457200" y="1412875"/>
            <a:ext cx="3467100" cy="4713288"/>
          </a:xfrm>
        </p:spPr>
        <p:txBody>
          <a:bodyPr/>
          <a:lstStyle/>
          <a:p>
            <a:pPr eaLnBrk="1" hangingPunct="1">
              <a:lnSpc>
                <a:spcPct val="80000"/>
              </a:lnSpc>
              <a:spcBef>
                <a:spcPts val="600"/>
              </a:spcBef>
            </a:pPr>
            <a:endParaRPr lang="ru-RU" altLang="ru-RU" sz="800" smtClean="0">
              <a:effectLst/>
              <a:latin typeface="Arial" charset="0"/>
            </a:endParaRPr>
          </a:p>
          <a:p>
            <a:pPr eaLnBrk="1" hangingPunct="1">
              <a:lnSpc>
                <a:spcPct val="80000"/>
              </a:lnSpc>
              <a:spcBef>
                <a:spcPts val="600"/>
              </a:spcBef>
            </a:pPr>
            <a:r>
              <a:rPr lang="ru-RU" altLang="ru-RU" sz="1800" b="1" smtClean="0">
                <a:effectLst/>
              </a:rPr>
              <a:t>Выставление рук над верхним краем сетки для преграждения полета мяча после нападающего удара называется блокированием.</a:t>
            </a:r>
            <a:r>
              <a:rPr lang="ru-RU" altLang="ru-RU" sz="1800" smtClean="0">
                <a:effectLst/>
              </a:rPr>
              <a:t> Оно применяется для противодействия нападающего удара. Выполняется одним или двумя (реже тремя) игроками в прыжке с места или после перемещения.</a:t>
            </a:r>
            <a:endParaRPr lang="ru-RU" altLang="ru-RU" sz="1800" smtClean="0">
              <a:effectLst/>
              <a:latin typeface="Arial" charset="0"/>
            </a:endParaRPr>
          </a:p>
          <a:p>
            <a:pPr eaLnBrk="1" hangingPunct="1">
              <a:lnSpc>
                <a:spcPct val="80000"/>
              </a:lnSpc>
              <a:spcBef>
                <a:spcPts val="600"/>
              </a:spcBef>
            </a:pPr>
            <a:endParaRPr lang="ru-RU" altLang="ru-RU" sz="1800" smtClean="0">
              <a:effectLst/>
              <a:latin typeface="Arial" charset="0"/>
            </a:endParaRPr>
          </a:p>
          <a:p>
            <a:pPr eaLnBrk="1" hangingPunct="1">
              <a:lnSpc>
                <a:spcPct val="80000"/>
              </a:lnSpc>
              <a:spcBef>
                <a:spcPts val="600"/>
              </a:spcBef>
            </a:pPr>
            <a:endParaRPr lang="ru-RU" altLang="ru-RU" sz="1800" smtClean="0">
              <a:effectLst/>
              <a:latin typeface="Arial" charset="0"/>
            </a:endParaRPr>
          </a:p>
          <a:p>
            <a:pPr eaLnBrk="1" hangingPunct="1">
              <a:lnSpc>
                <a:spcPct val="80000"/>
              </a:lnSpc>
              <a:spcBef>
                <a:spcPts val="600"/>
              </a:spcBef>
              <a:buFont typeface="Wingdings" pitchFamily="2" charset="2"/>
              <a:buNone/>
            </a:pPr>
            <a:endParaRPr lang="ru-RU" altLang="ru-RU" sz="800" smtClean="0">
              <a:effectLst/>
              <a:latin typeface="Arial" charset="0"/>
            </a:endParaRPr>
          </a:p>
          <a:p>
            <a:pPr eaLnBrk="1" hangingPunct="1">
              <a:lnSpc>
                <a:spcPct val="80000"/>
              </a:lnSpc>
              <a:spcBef>
                <a:spcPts val="600"/>
              </a:spcBef>
            </a:pPr>
            <a:endParaRPr lang="ru-RU" altLang="ru-RU" sz="800" smtClean="0">
              <a:effectLst/>
              <a:latin typeface="Arial" charset="0"/>
            </a:endParaRPr>
          </a:p>
          <a:p>
            <a:pPr eaLnBrk="1" hangingPunct="1">
              <a:lnSpc>
                <a:spcPct val="80000"/>
              </a:lnSpc>
              <a:spcBef>
                <a:spcPts val="600"/>
              </a:spcBef>
              <a:buFont typeface="Wingdings" pitchFamily="2" charset="2"/>
              <a:buNone/>
            </a:pPr>
            <a:endParaRPr lang="ru-RU" altLang="ru-RU" sz="800" smtClean="0">
              <a:effectLst/>
              <a:latin typeface="Arial" charset="0"/>
            </a:endParaRPr>
          </a:p>
          <a:p>
            <a:pPr eaLnBrk="1" hangingPunct="1">
              <a:lnSpc>
                <a:spcPct val="80000"/>
              </a:lnSpc>
              <a:spcBef>
                <a:spcPts val="600"/>
              </a:spcBef>
            </a:pPr>
            <a:r>
              <a:rPr lang="ru-RU" altLang="ru-RU" sz="1600" smtClean="0">
                <a:effectLst/>
                <a:latin typeface="Arial" charset="0"/>
              </a:rPr>
              <a:t>Прервать такую атаку может только умело поставленный блок.</a:t>
            </a:r>
          </a:p>
        </p:txBody>
      </p:sp>
      <p:pic>
        <p:nvPicPr>
          <p:cNvPr id="36868" name="Picture 4"/>
          <p:cNvPicPr>
            <a:picLocks noChangeAspect="1" noChangeArrowheads="1"/>
          </p:cNvPicPr>
          <p:nvPr/>
        </p:nvPicPr>
        <p:blipFill>
          <a:blip r:embed="rId2" cstate="email"/>
          <a:srcRect/>
          <a:stretch>
            <a:fillRect/>
          </a:stretch>
        </p:blipFill>
        <p:spPr bwMode="auto">
          <a:xfrm>
            <a:off x="4067175" y="1989138"/>
            <a:ext cx="4321175" cy="3311525"/>
          </a:xfrm>
          <a:prstGeom prst="rect">
            <a:avLst/>
          </a:prstGeom>
          <a:noFill/>
          <a:ln w="9525">
            <a:noFill/>
            <a:miter lim="800000"/>
            <a:headEnd/>
            <a:tailEnd/>
          </a:ln>
        </p:spPr>
      </p:pic>
      <p:pic>
        <p:nvPicPr>
          <p:cNvPr id="36869"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rrowheads="1"/>
          </p:cNvSpPr>
          <p:nvPr>
            <p:ph type="title"/>
          </p:nvPr>
        </p:nvSpPr>
        <p:spPr/>
        <p:txBody>
          <a:bodyPr/>
          <a:lstStyle/>
          <a:p>
            <a:pPr eaLnBrk="1" hangingPunct="1">
              <a:defRPr/>
            </a:pPr>
            <a:r>
              <a:rPr lang="ru-RU" smtClean="0"/>
              <a:t>Одиночный блок</a:t>
            </a:r>
          </a:p>
        </p:txBody>
      </p:sp>
      <p:sp>
        <p:nvSpPr>
          <p:cNvPr id="61443" name="Rectangle 3"/>
          <p:cNvSpPr>
            <a:spLocks noGrp="1" noChangeArrowheads="1"/>
          </p:cNvSpPr>
          <p:nvPr>
            <p:ph type="body" idx="1"/>
          </p:nvPr>
        </p:nvSpPr>
        <p:spPr>
          <a:xfrm>
            <a:off x="827088" y="1196975"/>
            <a:ext cx="7705725" cy="5256213"/>
          </a:xfrm>
        </p:spPr>
        <p:txBody>
          <a:bodyPr/>
          <a:lstStyle/>
          <a:p>
            <a:pPr eaLnBrk="1" hangingPunct="1">
              <a:defRPr/>
            </a:pPr>
            <a:endParaRPr lang="ru-RU" smtClean="0"/>
          </a:p>
        </p:txBody>
      </p:sp>
      <p:pic>
        <p:nvPicPr>
          <p:cNvPr id="37892" name="Picture 4" descr="волейбол 028"/>
          <p:cNvPicPr>
            <a:picLocks noChangeAspect="1" noChangeArrowheads="1"/>
          </p:cNvPicPr>
          <p:nvPr/>
        </p:nvPicPr>
        <p:blipFill>
          <a:blip r:embed="rId2" cstate="email"/>
          <a:srcRect/>
          <a:stretch>
            <a:fillRect/>
          </a:stretch>
        </p:blipFill>
        <p:spPr bwMode="auto">
          <a:xfrm>
            <a:off x="827088" y="1196975"/>
            <a:ext cx="7777162" cy="5184775"/>
          </a:xfrm>
          <a:prstGeom prst="rect">
            <a:avLst/>
          </a:prstGeom>
          <a:noFill/>
          <a:ln w="9525">
            <a:noFill/>
            <a:miter lim="800000"/>
            <a:headEnd/>
            <a:tailEnd/>
          </a:ln>
        </p:spPr>
      </p:pic>
      <p:pic>
        <p:nvPicPr>
          <p:cNvPr id="37893"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207375" y="606583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a:xfrm>
            <a:off x="457200" y="274638"/>
            <a:ext cx="8229600" cy="993775"/>
          </a:xfrm>
        </p:spPr>
        <p:txBody>
          <a:bodyPr/>
          <a:lstStyle/>
          <a:p>
            <a:pPr eaLnBrk="1" hangingPunct="1">
              <a:defRPr/>
            </a:pPr>
            <a:r>
              <a:rPr lang="ru-RU" smtClean="0"/>
              <a:t>Коллективный блок</a:t>
            </a:r>
          </a:p>
        </p:txBody>
      </p:sp>
      <p:sp>
        <p:nvSpPr>
          <p:cNvPr id="62467" name="Rectangle 3"/>
          <p:cNvSpPr>
            <a:spLocks noGrp="1" noChangeArrowheads="1"/>
          </p:cNvSpPr>
          <p:nvPr>
            <p:ph type="body" idx="1"/>
          </p:nvPr>
        </p:nvSpPr>
        <p:spPr>
          <a:xfrm>
            <a:off x="1187450" y="1341438"/>
            <a:ext cx="6697663" cy="5111750"/>
          </a:xfrm>
        </p:spPr>
        <p:txBody>
          <a:bodyPr/>
          <a:lstStyle/>
          <a:p>
            <a:pPr eaLnBrk="1" hangingPunct="1">
              <a:defRPr/>
            </a:pPr>
            <a:endParaRPr lang="ru-RU" smtClean="0"/>
          </a:p>
        </p:txBody>
      </p:sp>
      <p:pic>
        <p:nvPicPr>
          <p:cNvPr id="38916" name="Picture 4" descr="волейбол 029"/>
          <p:cNvPicPr>
            <a:picLocks noChangeAspect="1" noChangeArrowheads="1"/>
          </p:cNvPicPr>
          <p:nvPr/>
        </p:nvPicPr>
        <p:blipFill>
          <a:blip r:embed="rId2" cstate="email"/>
          <a:srcRect/>
          <a:stretch>
            <a:fillRect/>
          </a:stretch>
        </p:blipFill>
        <p:spPr bwMode="auto">
          <a:xfrm>
            <a:off x="1187450" y="1341438"/>
            <a:ext cx="6697663" cy="5111750"/>
          </a:xfrm>
          <a:prstGeom prst="rect">
            <a:avLst/>
          </a:prstGeom>
          <a:noFill/>
          <a:ln w="9525">
            <a:noFill/>
            <a:miter lim="800000"/>
            <a:headEnd/>
            <a:tailEnd/>
          </a:ln>
        </p:spPr>
      </p:pic>
      <p:pic>
        <p:nvPicPr>
          <p:cNvPr id="38917"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p:txBody>
          <a:bodyPr/>
          <a:lstStyle/>
          <a:p>
            <a:pPr eaLnBrk="1" hangingPunct="1">
              <a:defRPr/>
            </a:pPr>
            <a:r>
              <a:rPr lang="ru-RU" smtClean="0"/>
              <a:t>Блокирование</a:t>
            </a:r>
          </a:p>
        </p:txBody>
      </p:sp>
      <p:sp>
        <p:nvSpPr>
          <p:cNvPr id="63491" name="Rectangle 3"/>
          <p:cNvSpPr>
            <a:spLocks noGrp="1" noChangeArrowheads="1"/>
          </p:cNvSpPr>
          <p:nvPr>
            <p:ph type="body" idx="1"/>
          </p:nvPr>
        </p:nvSpPr>
        <p:spPr/>
        <p:txBody>
          <a:bodyPr/>
          <a:lstStyle/>
          <a:p>
            <a:pPr eaLnBrk="1" hangingPunct="1">
              <a:defRPr/>
            </a:pPr>
            <a:endParaRPr lang="ru-RU" smtClean="0"/>
          </a:p>
        </p:txBody>
      </p:sp>
      <p:pic>
        <p:nvPicPr>
          <p:cNvPr id="39940" name="Picture 4" descr="волейбол 030"/>
          <p:cNvPicPr>
            <a:picLocks noChangeAspect="1" noChangeArrowheads="1"/>
          </p:cNvPicPr>
          <p:nvPr/>
        </p:nvPicPr>
        <p:blipFill>
          <a:blip r:embed="rId2" cstate="email"/>
          <a:srcRect/>
          <a:stretch>
            <a:fillRect/>
          </a:stretch>
        </p:blipFill>
        <p:spPr bwMode="auto">
          <a:xfrm>
            <a:off x="395288" y="1431925"/>
            <a:ext cx="8497887" cy="5073650"/>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p:txBody>
          <a:bodyPr/>
          <a:lstStyle/>
          <a:p>
            <a:pPr eaLnBrk="1" hangingPunct="1">
              <a:defRPr/>
            </a:pPr>
            <a:r>
              <a:rPr lang="ru-RU" smtClean="0"/>
              <a:t>Оценка игровых достижений</a:t>
            </a:r>
          </a:p>
        </p:txBody>
      </p:sp>
      <p:sp>
        <p:nvSpPr>
          <p:cNvPr id="64515" name="Rectangle 3"/>
          <p:cNvSpPr>
            <a:spLocks noGrp="1" noChangeArrowheads="1"/>
          </p:cNvSpPr>
          <p:nvPr>
            <p:ph type="body" idx="1"/>
          </p:nvPr>
        </p:nvSpPr>
        <p:spPr/>
        <p:txBody>
          <a:bodyPr/>
          <a:lstStyle/>
          <a:p>
            <a:pPr eaLnBrk="1" hangingPunct="1">
              <a:defRPr/>
            </a:pPr>
            <a:endParaRPr lang="ru-RU" smtClean="0"/>
          </a:p>
        </p:txBody>
      </p:sp>
      <p:pic>
        <p:nvPicPr>
          <p:cNvPr id="40965" name="Picture 5" descr="C:\Users\1\Desktop\Рисунок1.jpg"/>
          <p:cNvPicPr>
            <a:picLocks noChangeAspect="1" noChangeArrowheads="1"/>
          </p:cNvPicPr>
          <p:nvPr/>
        </p:nvPicPr>
        <p:blipFill>
          <a:blip r:embed="rId2" cstate="email"/>
          <a:srcRect/>
          <a:stretch>
            <a:fillRect/>
          </a:stretch>
        </p:blipFill>
        <p:spPr bwMode="auto">
          <a:xfrm>
            <a:off x="323528" y="1340768"/>
            <a:ext cx="8723312" cy="5383212"/>
          </a:xfrm>
          <a:prstGeom prst="rect">
            <a:avLst/>
          </a:prstGeom>
          <a:noFill/>
        </p:spPr>
      </p:pic>
    </p:spTree>
  </p:cSld>
  <p:clrMapOvr>
    <a:masterClrMapping/>
  </p:clrMapOvr>
  <p:transition spd="slow" advClick="0" advTm="5000">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p:nvPr>
        </p:nvSpPr>
        <p:spPr/>
        <p:txBody>
          <a:bodyPr/>
          <a:lstStyle/>
          <a:p>
            <a:pPr eaLnBrk="1" hangingPunct="1">
              <a:defRPr/>
            </a:pPr>
            <a:endParaRPr lang="ru-RU" smtClean="0"/>
          </a:p>
        </p:txBody>
      </p:sp>
      <p:sp>
        <p:nvSpPr>
          <p:cNvPr id="65539" name="Rectangle 3"/>
          <p:cNvSpPr>
            <a:spLocks noGrp="1" noChangeArrowheads="1"/>
          </p:cNvSpPr>
          <p:nvPr>
            <p:ph type="body" idx="1"/>
          </p:nvPr>
        </p:nvSpPr>
        <p:spPr/>
        <p:txBody>
          <a:bodyPr/>
          <a:lstStyle/>
          <a:p>
            <a:pPr eaLnBrk="1" hangingPunct="1">
              <a:defRPr/>
            </a:pPr>
            <a:endParaRPr lang="ru-RU" smtClean="0"/>
          </a:p>
        </p:txBody>
      </p:sp>
      <p:pic>
        <p:nvPicPr>
          <p:cNvPr id="41989" name="Picture 5" descr="C:\Users\1\Desktop\Рисунок2.jpg"/>
          <p:cNvPicPr>
            <a:picLocks noChangeAspect="1" noChangeArrowheads="1"/>
          </p:cNvPicPr>
          <p:nvPr/>
        </p:nvPicPr>
        <p:blipFill>
          <a:blip r:embed="rId2" cstate="email"/>
          <a:srcRect/>
          <a:stretch>
            <a:fillRect/>
          </a:stretch>
        </p:blipFill>
        <p:spPr bwMode="auto">
          <a:xfrm>
            <a:off x="179512" y="116632"/>
            <a:ext cx="8801100" cy="6589712"/>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pPr eaLnBrk="1" hangingPunct="1">
              <a:defRPr/>
            </a:pPr>
            <a:r>
              <a:rPr lang="ru-RU" smtClean="0"/>
              <a:t>Игровая площадка с разметкой</a:t>
            </a:r>
          </a:p>
        </p:txBody>
      </p:sp>
      <p:sp>
        <p:nvSpPr>
          <p:cNvPr id="39939" name="Rectangle 3"/>
          <p:cNvSpPr>
            <a:spLocks noGrp="1" noChangeArrowheads="1"/>
          </p:cNvSpPr>
          <p:nvPr>
            <p:ph type="body" idx="1"/>
          </p:nvPr>
        </p:nvSpPr>
        <p:spPr>
          <a:xfrm>
            <a:off x="457200" y="1600200"/>
            <a:ext cx="3538538" cy="4924425"/>
          </a:xfrm>
        </p:spPr>
        <p:txBody>
          <a:bodyPr/>
          <a:lstStyle/>
          <a:p>
            <a:pPr eaLnBrk="1" hangingPunct="1">
              <a:defRPr/>
            </a:pPr>
            <a:r>
              <a:rPr lang="ru-RU" smtClean="0"/>
              <a:t>Размеры площадки – 9х18м, разделенной пополам сеткой (высота сетки 2,43м- мужской и 2,24м – для женской сетки).</a:t>
            </a:r>
          </a:p>
          <a:p>
            <a:pPr eaLnBrk="1" hangingPunct="1">
              <a:defRPr/>
            </a:pPr>
            <a:endParaRPr lang="ru-RU" smtClean="0"/>
          </a:p>
        </p:txBody>
      </p:sp>
      <p:pic>
        <p:nvPicPr>
          <p:cNvPr id="6148" name="Picture 4" descr="волейбол 006"/>
          <p:cNvPicPr>
            <a:picLocks noChangeAspect="1" noChangeArrowheads="1"/>
          </p:cNvPicPr>
          <p:nvPr/>
        </p:nvPicPr>
        <p:blipFill>
          <a:blip r:embed="rId3" cstate="email"/>
          <a:srcRect/>
          <a:stretch>
            <a:fillRect/>
          </a:stretch>
        </p:blipFill>
        <p:spPr bwMode="auto">
          <a:xfrm>
            <a:off x="4211638" y="1196975"/>
            <a:ext cx="3817937" cy="5486400"/>
          </a:xfrm>
          <a:prstGeom prst="rect">
            <a:avLst/>
          </a:prstGeom>
          <a:noFill/>
          <a:ln w="9525">
            <a:noFill/>
            <a:miter lim="800000"/>
            <a:headEnd/>
            <a:tailEnd/>
          </a:ln>
        </p:spPr>
      </p:pic>
      <p:pic>
        <p:nvPicPr>
          <p:cNvPr id="6149"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4" cstate="email"/>
          <a:srcRect/>
          <a:stretch>
            <a:fillRect/>
          </a:stretch>
        </p:blipFill>
        <p:spPr bwMode="auto">
          <a:xfrm>
            <a:off x="8101013" y="5805488"/>
            <a:ext cx="935037"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rrowheads="1"/>
          </p:cNvSpPr>
          <p:nvPr>
            <p:ph type="title"/>
          </p:nvPr>
        </p:nvSpPr>
        <p:spPr/>
        <p:txBody>
          <a:bodyPr/>
          <a:lstStyle/>
          <a:p>
            <a:pPr eaLnBrk="1" hangingPunct="1">
              <a:defRPr/>
            </a:pPr>
            <a:r>
              <a:rPr lang="ru-RU" smtClean="0"/>
              <a:t>Оцени себя сам</a:t>
            </a:r>
          </a:p>
        </p:txBody>
      </p:sp>
      <p:sp>
        <p:nvSpPr>
          <p:cNvPr id="66563" name="Rectangle 3"/>
          <p:cNvSpPr>
            <a:spLocks noGrp="1" noChangeArrowheads="1"/>
          </p:cNvSpPr>
          <p:nvPr>
            <p:ph type="body" idx="1"/>
          </p:nvPr>
        </p:nvSpPr>
        <p:spPr/>
        <p:txBody>
          <a:bodyPr/>
          <a:lstStyle/>
          <a:p>
            <a:pPr eaLnBrk="1" hangingPunct="1">
              <a:defRPr/>
            </a:pPr>
            <a:r>
              <a:rPr lang="ru-RU" smtClean="0"/>
              <a:t>Выбор </a:t>
            </a:r>
            <a:r>
              <a:rPr lang="ru-RU" b="1" i="1" smtClean="0"/>
              <a:t>а</a:t>
            </a:r>
            <a:r>
              <a:rPr lang="ru-RU" smtClean="0"/>
              <a:t> – всегда лучший выбор, выбор </a:t>
            </a:r>
            <a:r>
              <a:rPr lang="ru-RU" b="1" i="1" smtClean="0"/>
              <a:t>г</a:t>
            </a:r>
            <a:r>
              <a:rPr lang="ru-RU" smtClean="0"/>
              <a:t>  - наименее предпочтителен. После заполнения всех 20 пунктов сосчитайте свой общий результат, присуждая себе 3 очка за каждый ответ </a:t>
            </a:r>
            <a:r>
              <a:rPr lang="ru-RU" b="1" i="1" smtClean="0"/>
              <a:t>а</a:t>
            </a:r>
            <a:r>
              <a:rPr lang="ru-RU" smtClean="0"/>
              <a:t>, 2 очка – за каждый ответ </a:t>
            </a:r>
            <a:r>
              <a:rPr lang="ru-RU" b="1" i="1" smtClean="0"/>
              <a:t>б</a:t>
            </a:r>
            <a:r>
              <a:rPr lang="ru-RU" smtClean="0"/>
              <a:t>,1 очко- за каждый ответ </a:t>
            </a:r>
            <a:r>
              <a:rPr lang="ru-RU" b="1" i="1" smtClean="0"/>
              <a:t>в</a:t>
            </a:r>
            <a:r>
              <a:rPr lang="ru-RU" smtClean="0"/>
              <a:t> и 0 очков – за каждый ответ </a:t>
            </a:r>
            <a:r>
              <a:rPr lang="ru-RU" b="1" i="1" smtClean="0"/>
              <a:t>г</a:t>
            </a:r>
            <a:r>
              <a:rPr lang="ru-RU" smtClean="0"/>
              <a:t>. Ваш итоговый результат равен общему числу очков.</a:t>
            </a:r>
            <a:endParaRPr lang="ru-RU" b="1" i="1" smtClean="0"/>
          </a:p>
        </p:txBody>
      </p:sp>
      <p:pic>
        <p:nvPicPr>
          <p:cNvPr id="43012"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rrowheads="1"/>
          </p:cNvSpPr>
          <p:nvPr>
            <p:ph type="title"/>
          </p:nvPr>
        </p:nvSpPr>
        <p:spPr/>
        <p:txBody>
          <a:bodyPr/>
          <a:lstStyle/>
          <a:p>
            <a:pPr eaLnBrk="1" hangingPunct="1">
              <a:defRPr/>
            </a:pPr>
            <a:endParaRPr lang="ru-RU" smtClean="0"/>
          </a:p>
        </p:txBody>
      </p:sp>
      <p:sp>
        <p:nvSpPr>
          <p:cNvPr id="68611" name="Rectangle 3"/>
          <p:cNvSpPr>
            <a:spLocks noGrp="1" noChangeArrowheads="1"/>
          </p:cNvSpPr>
          <p:nvPr>
            <p:ph type="body" idx="1"/>
          </p:nvPr>
        </p:nvSpPr>
        <p:spPr/>
        <p:txBody>
          <a:bodyPr/>
          <a:lstStyle/>
          <a:p>
            <a:pPr eaLnBrk="1" hangingPunct="1">
              <a:defRPr/>
            </a:pPr>
            <a:endParaRPr lang="ru-RU" smtClean="0"/>
          </a:p>
        </p:txBody>
      </p:sp>
      <p:pic>
        <p:nvPicPr>
          <p:cNvPr id="46084" name="Рисунок 5" descr="&amp;Vcy; &amp;iecy;&amp;vcy;&amp;rcy;&amp;ocy;&amp;pcy;&amp;iecy;&amp;jcy;&amp;scy;&amp;kcy;&amp;ocy;&amp;mcy; &amp;vcy;&amp;ocy;&amp;lcy;&amp;iecy;&amp;jcy;&amp;bcy;&amp;ocy;&amp;lcy;&amp;softcy;&amp;ncy;&amp;ocy;&amp;mcy; &amp;scy;&amp;ocy;&amp;ocy;&amp;bcy;&amp;shchcy;&amp;iecy;&amp;scy;&amp;tcy;&amp;vcy;&amp;iecy;, &amp;kcy;&amp;acy;&amp;kcy; &amp;icy; &amp;vcy; &amp;IEcy;&amp;Scy;, &amp;zcy;&amp;acy;&amp;pcy;&amp;rcy;&amp;acy;&amp;vcy;&amp;lcy;&amp;yacy;&amp;iecy;&amp;tcy; &amp;Bcy;&amp;rcy;&amp;yucy;&amp;scy;&amp;scy;&amp;iecy;&amp;lcy;&amp;softcy; . &amp;Gcy;&amp;acy;&amp;lcy;&amp;ocy;&amp;pcy;&amp;ocy;&amp;mcy; &amp;pcy;&amp;ocy; &amp;IEcy;&amp;vcy;&amp;rcy;&amp;ocy;&amp;pcy;&amp;acy;&amp;mcy; - &amp;ZHcy;&amp;iecy;&amp;ncy;&amp;scy;&amp;kcy;&amp;icy;&amp;jcy; &amp;vcy;&amp;ocy;&amp;lcy;&amp;iecy;&amp;jcy;&amp;bcy;&amp;ocy;&amp;lcy;&amp;softcy;&amp;ncy;&amp;ycy;&amp;jcy; &amp;kcy;&amp;lcy;&amp;ucy;&amp;bcy; &quot;&amp;Dcy;&amp;icy;&amp;ncy;&amp;acy;&amp;mcy;&amp;ocy;&quot;"/>
          <p:cNvPicPr>
            <a:picLocks noChangeAspect="1" noChangeArrowheads="1"/>
          </p:cNvPicPr>
          <p:nvPr/>
        </p:nvPicPr>
        <p:blipFill>
          <a:blip r:embed="rId2" cstate="email"/>
          <a:srcRect/>
          <a:stretch>
            <a:fillRect/>
          </a:stretch>
        </p:blipFill>
        <p:spPr bwMode="auto">
          <a:xfrm>
            <a:off x="395288" y="333375"/>
            <a:ext cx="8569325" cy="633571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eaLnBrk="1" hangingPunct="1">
              <a:defRPr/>
            </a:pPr>
            <a:r>
              <a:rPr lang="ru-RU" smtClean="0"/>
              <a:t>Волейбольный мяч</a:t>
            </a:r>
          </a:p>
        </p:txBody>
      </p:sp>
      <p:sp>
        <p:nvSpPr>
          <p:cNvPr id="34819" name="Rectangle 3"/>
          <p:cNvSpPr>
            <a:spLocks noGrp="1" noChangeArrowheads="1"/>
          </p:cNvSpPr>
          <p:nvPr>
            <p:ph type="body" idx="1"/>
          </p:nvPr>
        </p:nvSpPr>
        <p:spPr>
          <a:xfrm>
            <a:off x="4500563" y="1773238"/>
            <a:ext cx="3671887" cy="3168650"/>
          </a:xfrm>
        </p:spPr>
        <p:txBody>
          <a:bodyPr/>
          <a:lstStyle/>
          <a:p>
            <a:pPr eaLnBrk="1" hangingPunct="1">
              <a:defRPr/>
            </a:pPr>
            <a:r>
              <a:rPr lang="ru-RU" sz="2800" smtClean="0"/>
              <a:t>Размеры:</a:t>
            </a:r>
          </a:p>
          <a:p>
            <a:pPr eaLnBrk="1" hangingPunct="1">
              <a:buFont typeface="Wingdings" pitchFamily="2" charset="2"/>
              <a:buNone/>
              <a:defRPr/>
            </a:pPr>
            <a:endParaRPr lang="ru-RU" sz="2800" smtClean="0"/>
          </a:p>
          <a:p>
            <a:pPr eaLnBrk="1" hangingPunct="1">
              <a:buFont typeface="Wingdings" pitchFamily="2" charset="2"/>
              <a:buNone/>
              <a:defRPr/>
            </a:pPr>
            <a:r>
              <a:rPr lang="ru-RU" sz="2800" smtClean="0"/>
              <a:t>окружность – 65-67см</a:t>
            </a:r>
          </a:p>
          <a:p>
            <a:pPr eaLnBrk="1" hangingPunct="1">
              <a:buFont typeface="Wingdings" pitchFamily="2" charset="2"/>
              <a:buNone/>
              <a:defRPr/>
            </a:pPr>
            <a:endParaRPr lang="ru-RU" sz="2800" smtClean="0"/>
          </a:p>
          <a:p>
            <a:pPr eaLnBrk="1" hangingPunct="1">
              <a:buFont typeface="Wingdings" pitchFamily="2" charset="2"/>
              <a:buNone/>
              <a:defRPr/>
            </a:pPr>
            <a:r>
              <a:rPr lang="ru-RU" sz="2800" smtClean="0"/>
              <a:t>вес мяча – 260 – 280гр.</a:t>
            </a:r>
          </a:p>
          <a:p>
            <a:pPr eaLnBrk="1" hangingPunct="1">
              <a:buFont typeface="Wingdings" pitchFamily="2" charset="2"/>
              <a:buNone/>
              <a:defRPr/>
            </a:pPr>
            <a:endParaRPr lang="ru-RU" smtClean="0"/>
          </a:p>
        </p:txBody>
      </p:sp>
      <p:pic>
        <p:nvPicPr>
          <p:cNvPr id="7172" name="Picture 5" descr="волейбол 002"/>
          <p:cNvPicPr>
            <a:picLocks noChangeAspect="1" noChangeArrowheads="1"/>
          </p:cNvPicPr>
          <p:nvPr/>
        </p:nvPicPr>
        <p:blipFill>
          <a:blip r:embed="rId2" cstate="email"/>
          <a:srcRect/>
          <a:stretch>
            <a:fillRect/>
          </a:stretch>
        </p:blipFill>
        <p:spPr bwMode="auto">
          <a:xfrm>
            <a:off x="323850" y="1484313"/>
            <a:ext cx="3529013" cy="3481387"/>
          </a:xfrm>
          <a:prstGeom prst="rect">
            <a:avLst/>
          </a:prstGeom>
          <a:noFill/>
          <a:ln w="9525">
            <a:noFill/>
            <a:miter lim="800000"/>
            <a:headEnd/>
            <a:tailEnd/>
          </a:ln>
        </p:spPr>
      </p:pic>
      <p:pic>
        <p:nvPicPr>
          <p:cNvPr id="7173"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101013" y="5876925"/>
            <a:ext cx="935037"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rrowheads="1"/>
          </p:cNvSpPr>
          <p:nvPr>
            <p:ph type="title"/>
          </p:nvPr>
        </p:nvSpPr>
        <p:spPr/>
        <p:txBody>
          <a:bodyPr/>
          <a:lstStyle/>
          <a:p>
            <a:pPr eaLnBrk="1" hangingPunct="1">
              <a:defRPr/>
            </a:pPr>
            <a:r>
              <a:rPr lang="ru-RU" smtClean="0"/>
              <a:t>Правила игры</a:t>
            </a:r>
          </a:p>
        </p:txBody>
      </p:sp>
      <p:sp>
        <p:nvSpPr>
          <p:cNvPr id="81923" name="Rectangle 3"/>
          <p:cNvSpPr>
            <a:spLocks noGrp="1" noChangeArrowheads="1"/>
          </p:cNvSpPr>
          <p:nvPr>
            <p:ph type="body" idx="1"/>
          </p:nvPr>
        </p:nvSpPr>
        <p:spPr/>
        <p:txBody>
          <a:bodyPr/>
          <a:lstStyle/>
          <a:p>
            <a:pPr eaLnBrk="1" hangingPunct="1">
              <a:defRPr/>
            </a:pPr>
            <a:r>
              <a:rPr lang="ru-RU" smtClean="0">
                <a:effectLst/>
              </a:rPr>
              <a:t>ВОЛЕЙБОЛ - командная спортивная игра, в процессе которой две команды на специальной площадке, разделенной сеткой, стремятся направить мяч на сторону соперника таким образом, чтобы он приземлился на площадке противника либо игрок защищающейся команды допустил ошибку.</a:t>
            </a:r>
          </a:p>
          <a:p>
            <a:pPr eaLnBrk="1" hangingPunct="1">
              <a:buFont typeface="Wingdings" pitchFamily="2" charset="2"/>
              <a:buNone/>
              <a:defRPr/>
            </a:pPr>
            <a:endParaRPr lang="ru-RU" smtClean="0"/>
          </a:p>
        </p:txBody>
      </p:sp>
      <p:pic>
        <p:nvPicPr>
          <p:cNvPr id="8196" name="Рисунок 5"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101013" y="5876925"/>
            <a:ext cx="935037" cy="792163"/>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rrowheads="1"/>
          </p:cNvSpPr>
          <p:nvPr>
            <p:ph type="title"/>
          </p:nvPr>
        </p:nvSpPr>
        <p:spPr>
          <a:xfrm>
            <a:off x="468313" y="0"/>
            <a:ext cx="8229600" cy="73025"/>
          </a:xfrm>
        </p:spPr>
        <p:txBody>
          <a:bodyPr/>
          <a:lstStyle/>
          <a:p>
            <a:pPr eaLnBrk="1" hangingPunct="1">
              <a:defRPr/>
            </a:pPr>
            <a:endParaRPr lang="ru-RU" sz="4000" smtClean="0"/>
          </a:p>
        </p:txBody>
      </p:sp>
      <p:sp>
        <p:nvSpPr>
          <p:cNvPr id="87043" name="Rectangle 3"/>
          <p:cNvSpPr>
            <a:spLocks noGrp="1" noChangeArrowheads="1"/>
          </p:cNvSpPr>
          <p:nvPr>
            <p:ph type="body" idx="1"/>
          </p:nvPr>
        </p:nvSpPr>
        <p:spPr>
          <a:xfrm>
            <a:off x="395288" y="549275"/>
            <a:ext cx="8229600" cy="5903913"/>
          </a:xfrm>
        </p:spPr>
        <p:txBody>
          <a:bodyPr/>
          <a:lstStyle/>
          <a:p>
            <a:pPr eaLnBrk="1" hangingPunct="1">
              <a:lnSpc>
                <a:spcPct val="80000"/>
              </a:lnSpc>
              <a:defRPr/>
            </a:pPr>
            <a:r>
              <a:rPr lang="ru-RU" sz="2400" smtClean="0"/>
              <a:t>На площадке в каждой команде выступают шесть человек.</a:t>
            </a:r>
          </a:p>
          <a:p>
            <a:pPr eaLnBrk="1" hangingPunct="1">
              <a:lnSpc>
                <a:spcPct val="80000"/>
              </a:lnSpc>
              <a:defRPr/>
            </a:pPr>
            <a:r>
              <a:rPr lang="ru-RU" sz="2400" smtClean="0"/>
              <a:t>Цель игры - ударами рук направить мяч на сторону соперника и там приземлить.</a:t>
            </a:r>
          </a:p>
          <a:p>
            <a:pPr eaLnBrk="1" hangingPunct="1">
              <a:lnSpc>
                <a:spcPct val="80000"/>
              </a:lnSpc>
              <a:defRPr/>
            </a:pPr>
            <a:r>
              <a:rPr lang="ru-RU" sz="2400" smtClean="0"/>
              <a:t>Матч состоит из пяти партий, а они - из эпизодов, в любом из них разыгрывается одно очко. Эпизод начинается с подачи мяча через сетку (подающий находится за линией своей площадки), после чего игроки неприятельской команды, передавая мяч, друг другу не более двух раз, третьим ударом отправляют его через сетку.</a:t>
            </a:r>
          </a:p>
          <a:p>
            <a:pPr eaLnBrk="1" hangingPunct="1">
              <a:lnSpc>
                <a:spcPct val="80000"/>
              </a:lnSpc>
              <a:defRPr/>
            </a:pPr>
            <a:r>
              <a:rPr lang="ru-RU" sz="2400" smtClean="0"/>
              <a:t>Команда получает очко и право на следующую подачу, если её соперник не сумеет отбить мяч (и он коснётся земли либо пола) или не перекинет мяч обратно через сетку за три касания. Выигрывает партию команда, набравшая 25 очков. При счете 24:24 игра продолжается до тех пор, пока разница не достигнет двух очков.</a:t>
            </a:r>
          </a:p>
          <a:p>
            <a:pPr eaLnBrk="1" hangingPunct="1">
              <a:lnSpc>
                <a:spcPct val="80000"/>
              </a:lnSpc>
              <a:defRPr/>
            </a:pPr>
            <a:r>
              <a:rPr lang="ru-RU" sz="2400" smtClean="0"/>
              <a:t>В мачте побеждает команда, которая одолела соперника в трёх партиях из пяти.</a:t>
            </a:r>
          </a:p>
          <a:p>
            <a:pPr eaLnBrk="1" hangingPunct="1">
              <a:lnSpc>
                <a:spcPct val="80000"/>
              </a:lnSpc>
              <a:defRPr/>
            </a:pPr>
            <a:r>
              <a:rPr lang="ru-RU" sz="2400" smtClean="0"/>
              <a:t>В пятой партии требуется набрать не 25, а 15очков. </a:t>
            </a:r>
          </a:p>
        </p:txBody>
      </p:sp>
      <p:pic>
        <p:nvPicPr>
          <p:cNvPr id="9220" name="Рисунок 5"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207375" y="5949950"/>
            <a:ext cx="936625" cy="792163"/>
          </a:xfrm>
          <a:prstGeom prst="rect">
            <a:avLst/>
          </a:prstGeom>
          <a:noFill/>
          <a:ln w="9525">
            <a:noFill/>
            <a:miter lim="800000"/>
            <a:headEnd/>
            <a:tailEnd/>
          </a:ln>
        </p:spPr>
      </p:pic>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defRPr/>
            </a:pPr>
            <a:r>
              <a:rPr lang="ru-RU" sz="4000" smtClean="0"/>
              <a:t>Расположение игроков  при приеме подачи</a:t>
            </a:r>
          </a:p>
        </p:txBody>
      </p:sp>
      <p:sp>
        <p:nvSpPr>
          <p:cNvPr id="36867" name="Rectangle 3"/>
          <p:cNvSpPr>
            <a:spLocks noGrp="1" noChangeArrowheads="1"/>
          </p:cNvSpPr>
          <p:nvPr>
            <p:ph type="body" idx="1"/>
          </p:nvPr>
        </p:nvSpPr>
        <p:spPr>
          <a:xfrm>
            <a:off x="1042988" y="1844675"/>
            <a:ext cx="6769100" cy="4281488"/>
          </a:xfrm>
        </p:spPr>
        <p:txBody>
          <a:bodyPr/>
          <a:lstStyle/>
          <a:p>
            <a:pPr eaLnBrk="1" hangingPunct="1">
              <a:defRPr/>
            </a:pPr>
            <a:endParaRPr lang="ru-RU" smtClean="0"/>
          </a:p>
        </p:txBody>
      </p:sp>
      <p:pic>
        <p:nvPicPr>
          <p:cNvPr id="10244"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2" cstate="email"/>
          <a:srcRect/>
          <a:stretch>
            <a:fillRect/>
          </a:stretch>
        </p:blipFill>
        <p:spPr bwMode="auto">
          <a:xfrm>
            <a:off x="8027988" y="5805488"/>
            <a:ext cx="936625" cy="792162"/>
          </a:xfrm>
          <a:prstGeom prst="rect">
            <a:avLst/>
          </a:prstGeom>
          <a:noFill/>
          <a:ln w="9525">
            <a:noFill/>
            <a:miter lim="800000"/>
            <a:headEnd/>
            <a:tailEnd/>
          </a:ln>
        </p:spPr>
      </p:pic>
      <p:pic>
        <p:nvPicPr>
          <p:cNvPr id="10245" name="Рисунок 7" descr="http://bmsi.ru/_uf/image/%D0%A7%D0%B5%D1%85%D0%BE%D0%B2_%D0%9E_%D0%A1%2832%29.jpg"/>
          <p:cNvPicPr>
            <a:picLocks noChangeAspect="1" noChangeArrowheads="1"/>
          </p:cNvPicPr>
          <p:nvPr/>
        </p:nvPicPr>
        <p:blipFill>
          <a:blip r:embed="rId3" cstate="email"/>
          <a:srcRect/>
          <a:stretch>
            <a:fillRect/>
          </a:stretch>
        </p:blipFill>
        <p:spPr bwMode="auto">
          <a:xfrm>
            <a:off x="2771775" y="1844675"/>
            <a:ext cx="3024188" cy="4765675"/>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eaLnBrk="1" hangingPunct="1">
              <a:defRPr/>
            </a:pPr>
            <a:r>
              <a:rPr lang="ru-RU" sz="4000" smtClean="0"/>
              <a:t>Направление перехода игроков после выигрыша права на подачу</a:t>
            </a:r>
          </a:p>
        </p:txBody>
      </p:sp>
      <p:sp>
        <p:nvSpPr>
          <p:cNvPr id="37891" name="Rectangle 3"/>
          <p:cNvSpPr>
            <a:spLocks noGrp="1" noChangeArrowheads="1"/>
          </p:cNvSpPr>
          <p:nvPr>
            <p:ph type="body" idx="1"/>
          </p:nvPr>
        </p:nvSpPr>
        <p:spPr>
          <a:xfrm>
            <a:off x="1547813" y="1700213"/>
            <a:ext cx="6119812" cy="3960812"/>
          </a:xfrm>
        </p:spPr>
        <p:txBody>
          <a:bodyPr/>
          <a:lstStyle/>
          <a:p>
            <a:pPr eaLnBrk="1" hangingPunct="1">
              <a:defRPr/>
            </a:pPr>
            <a:endParaRPr lang="ru-RU" smtClean="0"/>
          </a:p>
        </p:txBody>
      </p:sp>
      <p:pic>
        <p:nvPicPr>
          <p:cNvPr id="11268" name="Picture 4" descr="волейбол 004"/>
          <p:cNvPicPr>
            <a:picLocks noChangeAspect="1" noChangeArrowheads="1"/>
          </p:cNvPicPr>
          <p:nvPr/>
        </p:nvPicPr>
        <p:blipFill>
          <a:blip r:embed="rId2" cstate="email"/>
          <a:srcRect/>
          <a:stretch>
            <a:fillRect/>
          </a:stretch>
        </p:blipFill>
        <p:spPr bwMode="auto">
          <a:xfrm>
            <a:off x="1547813" y="1709738"/>
            <a:ext cx="6119812" cy="3951287"/>
          </a:xfrm>
          <a:prstGeom prst="rect">
            <a:avLst/>
          </a:prstGeom>
          <a:noFill/>
          <a:ln w="9525">
            <a:noFill/>
            <a:miter lim="800000"/>
            <a:headEnd/>
            <a:tailEnd/>
          </a:ln>
        </p:spPr>
      </p:pic>
      <p:pic>
        <p:nvPicPr>
          <p:cNvPr id="11269" name="Рисунок 6" descr="&amp;Tcy;&amp;ucy;&amp;rcy;&amp;ncy;&amp;icy;&amp;rcy; &amp;pcy;&amp;ocy; &amp;vcy;&amp;ocy;&amp;lcy;&amp;iecy;&amp;jcy;&amp;bcy;&amp;ocy;&amp;lcy;&amp;ucy; &amp;scy;&amp;rcy;&amp;iecy;&amp;dcy;&amp;icy; &amp;zhcy;&amp;iecy;&amp;ncy;&amp;scy;&amp;kcy;&amp;icy;&amp;khcy; &amp;kcy;&amp;ocy;&amp;mcy;&amp;acy;&amp;ncy;&amp;dcy; &quot; &amp;Scy;&amp;pcy;&amp;ocy;&amp;rcy;&amp;tcy; &amp;vcy; &amp;CHcy;&amp;ucy;&amp;ncy;&amp;scy;&amp;kcy;&amp;ocy;&amp;mcy; &amp;rcy;&amp;acy;&amp;jcy;&amp;ocy;&amp;ncy;&amp;iecy;"/>
          <p:cNvPicPr>
            <a:picLocks noChangeAspect="1" noChangeArrowheads="1"/>
          </p:cNvPicPr>
          <p:nvPr/>
        </p:nvPicPr>
        <p:blipFill>
          <a:blip r:embed="rId3" cstate="email"/>
          <a:srcRect/>
          <a:stretch>
            <a:fillRect/>
          </a:stretch>
        </p:blipFill>
        <p:spPr bwMode="auto">
          <a:xfrm>
            <a:off x="8027988" y="5805488"/>
            <a:ext cx="936625" cy="792162"/>
          </a:xfrm>
          <a:prstGeom prst="rect">
            <a:avLst/>
          </a:prstGeom>
          <a:noFill/>
          <a:ln w="9525">
            <a:noFill/>
            <a:miter lim="800000"/>
            <a:headEnd/>
            <a:tailEnd/>
          </a:ln>
        </p:spPr>
      </p:pic>
    </p:spTree>
  </p:cSld>
  <p:clrMapOvr>
    <a:masterClrMapping/>
  </p:clrMapOvr>
  <p:transition spd="slow" advClick="0" advTm="5000">
    <p:newsflash/>
  </p:transition>
  <p:timing>
    <p:tnLst>
      <p:par>
        <p:cTn id="1" dur="indefinite" restart="never" nodeType="tmRoot"/>
      </p:par>
    </p:tnLst>
  </p:timing>
</p:sld>
</file>

<file path=ppt/theme/theme1.xml><?xml version="1.0" encoding="utf-8"?>
<a:theme xmlns:a="http://schemas.openxmlformats.org/drawingml/2006/main" name="Течение">
  <a:themeElements>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fontScheme name="Течение">
      <a:majorFont>
        <a:latin typeface="Garamond"/>
        <a:ea typeface=""/>
        <a:cs typeface=""/>
      </a:majorFont>
      <a:minorFont>
        <a:latin typeface="Garamond"/>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Течение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Течение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Течение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Течение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Течение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Течение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Течение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TotalTime>
  <Words>630</Words>
  <Application>Microsoft Office PowerPoint</Application>
  <PresentationFormat>Экран (4:3)</PresentationFormat>
  <Paragraphs>82</Paragraphs>
  <Slides>41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Течение</vt:lpstr>
      <vt:lpstr>Слайд 1</vt:lpstr>
      <vt:lpstr>Волейбол</vt:lpstr>
      <vt:lpstr>История возникновения</vt:lpstr>
      <vt:lpstr>Игровая площадка с разметкой</vt:lpstr>
      <vt:lpstr>Волейбольный мяч</vt:lpstr>
      <vt:lpstr>Правила игры</vt:lpstr>
      <vt:lpstr>Слайд 7</vt:lpstr>
      <vt:lpstr>Расположение игроков  при приеме подачи</vt:lpstr>
      <vt:lpstr>Направление перехода игроков после выигрыша права на подачу</vt:lpstr>
      <vt:lpstr>Позиции, занимаемые на площадке игроками подающей команды</vt:lpstr>
      <vt:lpstr>Техника игры</vt:lpstr>
      <vt:lpstr>Волейбольные стойки</vt:lpstr>
      <vt:lpstr>Стойки игрока</vt:lpstr>
      <vt:lpstr>Пас предплечьями</vt:lpstr>
      <vt:lpstr>Прием мяча</vt:lpstr>
      <vt:lpstr>Подачи</vt:lpstr>
      <vt:lpstr>Характеристика подач</vt:lpstr>
      <vt:lpstr>Нижняя подача</vt:lpstr>
      <vt:lpstr>Верхняя планирующая подача</vt:lpstr>
      <vt:lpstr>Подачи мяча</vt:lpstr>
      <vt:lpstr>Передача мяча сверху двумя руками</vt:lpstr>
      <vt:lpstr>Траектории полета мяча при высокой передаче, короткой и передаче назад</vt:lpstr>
      <vt:lpstr>Передача сверху</vt:lpstr>
      <vt:lpstr>Передача сверху</vt:lpstr>
      <vt:lpstr>Нападающий удар</vt:lpstr>
      <vt:lpstr>Нападающий удар</vt:lpstr>
      <vt:lpstr>Замедленный атакующий удар</vt:lpstr>
      <vt:lpstr>Сильный атакующий удар</vt:lpstr>
      <vt:lpstr>Нападающий удар</vt:lpstr>
      <vt:lpstr>Прием предплечьями</vt:lpstr>
      <vt:lpstr>Кувырок</vt:lpstr>
      <vt:lpstr>Подъем мяча в падении</vt:lpstr>
      <vt:lpstr>Прием мяча</vt:lpstr>
      <vt:lpstr>Блокирование</vt:lpstr>
      <vt:lpstr>Одиночный блок</vt:lpstr>
      <vt:lpstr>Коллективный блок</vt:lpstr>
      <vt:lpstr>Блокирование</vt:lpstr>
      <vt:lpstr>Оценка игровых достижений</vt:lpstr>
      <vt:lpstr>Слайд 39</vt:lpstr>
      <vt:lpstr>Оцени себя сам</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Notebook-Dell</cp:lastModifiedBy>
  <cp:revision>5</cp:revision>
  <dcterms:created xsi:type="dcterms:W3CDTF">2021-06-05T17:01:09Z</dcterms:created>
  <dcterms:modified xsi:type="dcterms:W3CDTF">2021-10-19T16:37:59Z</dcterms:modified>
</cp:coreProperties>
</file>