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9"/>
  </p:notesMasterIdLst>
  <p:sldIdLst>
    <p:sldId id="326" r:id="rId2"/>
    <p:sldId id="335" r:id="rId3"/>
    <p:sldId id="327" r:id="rId4"/>
    <p:sldId id="328" r:id="rId5"/>
    <p:sldId id="329" r:id="rId6"/>
    <p:sldId id="333" r:id="rId7"/>
    <p:sldId id="325" r:id="rId8"/>
    <p:sldId id="277" r:id="rId9"/>
    <p:sldId id="259" r:id="rId10"/>
    <p:sldId id="278" r:id="rId11"/>
    <p:sldId id="279" r:id="rId12"/>
    <p:sldId id="263" r:id="rId13"/>
    <p:sldId id="264" r:id="rId14"/>
    <p:sldId id="282" r:id="rId15"/>
    <p:sldId id="280" r:id="rId16"/>
    <p:sldId id="283" r:id="rId17"/>
    <p:sldId id="284" r:id="rId18"/>
    <p:sldId id="285" r:id="rId19"/>
    <p:sldId id="288" r:id="rId20"/>
    <p:sldId id="308" r:id="rId21"/>
    <p:sldId id="309" r:id="rId22"/>
    <p:sldId id="295" r:id="rId23"/>
    <p:sldId id="310" r:id="rId24"/>
    <p:sldId id="311" r:id="rId25"/>
    <p:sldId id="312" r:id="rId26"/>
    <p:sldId id="313" r:id="rId27"/>
    <p:sldId id="314" r:id="rId28"/>
    <p:sldId id="315" r:id="rId29"/>
    <p:sldId id="316" r:id="rId30"/>
    <p:sldId id="317" r:id="rId31"/>
    <p:sldId id="318" r:id="rId32"/>
    <p:sldId id="319" r:id="rId33"/>
    <p:sldId id="320" r:id="rId34"/>
    <p:sldId id="321" r:id="rId35"/>
    <p:sldId id="322" r:id="rId36"/>
    <p:sldId id="323" r:id="rId37"/>
    <p:sldId id="324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559A1118-C7BF-40FB-A5D1-63758C304097}">
          <p14:sldIdLst>
            <p14:sldId id="256"/>
            <p14:sldId id="277"/>
            <p14:sldId id="259"/>
            <p14:sldId id="278"/>
            <p14:sldId id="279"/>
            <p14:sldId id="263"/>
            <p14:sldId id="264"/>
            <p14:sldId id="282"/>
            <p14:sldId id="280"/>
            <p14:sldId id="272"/>
            <p14:sldId id="273"/>
            <p14:sldId id="274"/>
            <p14:sldId id="275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50" d="100"/>
          <a:sy n="50" d="100"/>
        </p:scale>
        <p:origin x="-90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68B61F-98B9-4A35-B2F2-44E8046DEBEE}" type="datetimeFigureOut">
              <a:rPr lang="ru-RU" smtClean="0"/>
              <a:pPr/>
              <a:t>19.10.2021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D5E27-383D-473A-B991-D0D3734931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29291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5F24C-8177-4883-A690-DF3C07579D52}" type="datetimeFigureOut">
              <a:rPr lang="ru-RU" smtClean="0"/>
              <a:pPr/>
              <a:t>19.10.2021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BB3C-8B31-44B9-AB96-9CBB8DBBDE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5F24C-8177-4883-A690-DF3C07579D52}" type="datetimeFigureOut">
              <a:rPr lang="ru-RU" smtClean="0"/>
              <a:pPr/>
              <a:t>19.10.2021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BB3C-8B31-44B9-AB96-9CBB8DBBDE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5F24C-8177-4883-A690-DF3C07579D52}" type="datetimeFigureOut">
              <a:rPr lang="ru-RU" smtClean="0"/>
              <a:pPr/>
              <a:t>19.10.2021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BB3C-8B31-44B9-AB96-9CBB8DBBDE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5F24C-8177-4883-A690-DF3C07579D52}" type="datetimeFigureOut">
              <a:rPr lang="ru-RU" smtClean="0"/>
              <a:pPr/>
              <a:t>19.10.2021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BB3C-8B31-44B9-AB96-9CBB8DBBDE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5F24C-8177-4883-A690-DF3C07579D52}" type="datetimeFigureOut">
              <a:rPr lang="ru-RU" smtClean="0"/>
              <a:pPr/>
              <a:t>19.10.2021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BB3C-8B31-44B9-AB96-9CBB8DBBDE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5F24C-8177-4883-A690-DF3C07579D52}" type="datetimeFigureOut">
              <a:rPr lang="ru-RU" smtClean="0"/>
              <a:pPr/>
              <a:t>19.10.2021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BB3C-8B31-44B9-AB96-9CBB8DBBDE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5F24C-8177-4883-A690-DF3C07579D52}" type="datetimeFigureOut">
              <a:rPr lang="ru-RU" smtClean="0"/>
              <a:pPr/>
              <a:t>19.10.2021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BB3C-8B31-44B9-AB96-9CBB8DBBDE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5F24C-8177-4883-A690-DF3C07579D52}" type="datetimeFigureOut">
              <a:rPr lang="ru-RU" smtClean="0"/>
              <a:pPr/>
              <a:t>19.10.2021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BB3C-8B31-44B9-AB96-9CBB8DBBDE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5F24C-8177-4883-A690-DF3C07579D52}" type="datetimeFigureOut">
              <a:rPr lang="ru-RU" smtClean="0"/>
              <a:pPr/>
              <a:t>19.10.2021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BB3C-8B31-44B9-AB96-9CBB8DBBDE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5F24C-8177-4883-A690-DF3C07579D52}" type="datetimeFigureOut">
              <a:rPr lang="ru-RU" smtClean="0"/>
              <a:pPr/>
              <a:t>19.10.2021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BB3C-8B31-44B9-AB96-9CBB8DBBDE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5F24C-8177-4883-A690-DF3C07579D52}" type="datetimeFigureOut">
              <a:rPr lang="ru-RU" smtClean="0"/>
              <a:pPr/>
              <a:t>19.10.2021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BB3C-8B31-44B9-AB96-9CBB8DBBDE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5F24C-8177-4883-A690-DF3C07579D52}" type="datetimeFigureOut">
              <a:rPr lang="ru-RU" smtClean="0"/>
              <a:pPr/>
              <a:t>19.10.2021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ABB3C-8B31-44B9-AB96-9CBB8DBBDE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4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gif"/><Relationship Id="rId5" Type="http://schemas.openxmlformats.org/officeDocument/2006/relationships/image" Target="../media/image21.gif"/><Relationship Id="rId4" Type="http://schemas.openxmlformats.org/officeDocument/2006/relationships/image" Target="../media/image2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gif"/><Relationship Id="rId3" Type="http://schemas.openxmlformats.org/officeDocument/2006/relationships/image" Target="../media/image36.gif"/><Relationship Id="rId7" Type="http://schemas.openxmlformats.org/officeDocument/2006/relationships/image" Target="../media/image39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gif"/><Relationship Id="rId5" Type="http://schemas.openxmlformats.org/officeDocument/2006/relationships/slide" Target="slide20.xml"/><Relationship Id="rId10" Type="http://schemas.openxmlformats.org/officeDocument/2006/relationships/image" Target="../media/image41.gif"/><Relationship Id="rId4" Type="http://schemas.openxmlformats.org/officeDocument/2006/relationships/image" Target="../media/image37.gif"/><Relationship Id="rId9" Type="http://schemas.openxmlformats.org/officeDocument/2006/relationships/slide" Target="slide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gif"/><Relationship Id="rId5" Type="http://schemas.openxmlformats.org/officeDocument/2006/relationships/slide" Target="slide19.xml"/><Relationship Id="rId4" Type="http://schemas.openxmlformats.org/officeDocument/2006/relationships/image" Target="../media/image42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gif"/><Relationship Id="rId5" Type="http://schemas.openxmlformats.org/officeDocument/2006/relationships/slide" Target="slide22.xml"/><Relationship Id="rId4" Type="http://schemas.openxmlformats.org/officeDocument/2006/relationships/image" Target="../media/image18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image" Target="../media/image36.gif"/><Relationship Id="rId7" Type="http://schemas.openxmlformats.org/officeDocument/2006/relationships/image" Target="../media/image38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gif"/><Relationship Id="rId5" Type="http://schemas.openxmlformats.org/officeDocument/2006/relationships/slide" Target="slide23.xml"/><Relationship Id="rId10" Type="http://schemas.openxmlformats.org/officeDocument/2006/relationships/image" Target="../media/image39.gif"/><Relationship Id="rId4" Type="http://schemas.openxmlformats.org/officeDocument/2006/relationships/image" Target="../media/image37.gif"/><Relationship Id="rId9" Type="http://schemas.openxmlformats.org/officeDocument/2006/relationships/image" Target="../media/image40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gif"/><Relationship Id="rId5" Type="http://schemas.openxmlformats.org/officeDocument/2006/relationships/slide" Target="slide22.xml"/><Relationship Id="rId4" Type="http://schemas.openxmlformats.org/officeDocument/2006/relationships/image" Target="../media/image42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gif"/><Relationship Id="rId5" Type="http://schemas.openxmlformats.org/officeDocument/2006/relationships/slide" Target="slide25.xml"/><Relationship Id="rId4" Type="http://schemas.openxmlformats.org/officeDocument/2006/relationships/image" Target="../media/image18.gi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gif"/><Relationship Id="rId3" Type="http://schemas.openxmlformats.org/officeDocument/2006/relationships/image" Target="../media/image36.gif"/><Relationship Id="rId7" Type="http://schemas.openxmlformats.org/officeDocument/2006/relationships/image" Target="../media/image40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gif"/><Relationship Id="rId5" Type="http://schemas.openxmlformats.org/officeDocument/2006/relationships/slide" Target="slide26.xml"/><Relationship Id="rId10" Type="http://schemas.openxmlformats.org/officeDocument/2006/relationships/image" Target="../media/image41.gif"/><Relationship Id="rId4" Type="http://schemas.openxmlformats.org/officeDocument/2006/relationships/image" Target="../media/image37.gif"/><Relationship Id="rId9" Type="http://schemas.openxmlformats.org/officeDocument/2006/relationships/slide" Target="slide2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gif"/><Relationship Id="rId5" Type="http://schemas.openxmlformats.org/officeDocument/2006/relationships/slide" Target="slide25.xml"/><Relationship Id="rId4" Type="http://schemas.openxmlformats.org/officeDocument/2006/relationships/image" Target="../media/image42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gif"/><Relationship Id="rId4" Type="http://schemas.openxmlformats.org/officeDocument/2006/relationships/image" Target="../media/image18.gi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gif"/><Relationship Id="rId3" Type="http://schemas.openxmlformats.org/officeDocument/2006/relationships/image" Target="../media/image36.gif"/><Relationship Id="rId7" Type="http://schemas.openxmlformats.org/officeDocument/2006/relationships/slide" Target="slide29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gif"/><Relationship Id="rId5" Type="http://schemas.openxmlformats.org/officeDocument/2006/relationships/slide" Target="slide30.xml"/><Relationship Id="rId10" Type="http://schemas.openxmlformats.org/officeDocument/2006/relationships/image" Target="../media/image47.gif"/><Relationship Id="rId4" Type="http://schemas.openxmlformats.org/officeDocument/2006/relationships/image" Target="../media/image37.gif"/><Relationship Id="rId9" Type="http://schemas.openxmlformats.org/officeDocument/2006/relationships/image" Target="../media/image46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gif"/><Relationship Id="rId5" Type="http://schemas.openxmlformats.org/officeDocument/2006/relationships/slide" Target="slide28.xml"/><Relationship Id="rId4" Type="http://schemas.openxmlformats.org/officeDocument/2006/relationships/image" Target="../media/image42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gif"/><Relationship Id="rId4" Type="http://schemas.openxmlformats.org/officeDocument/2006/relationships/image" Target="../media/image18.gi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3" Type="http://schemas.openxmlformats.org/officeDocument/2006/relationships/image" Target="../media/image36.gif"/><Relationship Id="rId7" Type="http://schemas.openxmlformats.org/officeDocument/2006/relationships/image" Target="../media/image45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gif"/><Relationship Id="rId5" Type="http://schemas.openxmlformats.org/officeDocument/2006/relationships/slide" Target="slide32.xml"/><Relationship Id="rId10" Type="http://schemas.openxmlformats.org/officeDocument/2006/relationships/image" Target="../media/image38.gif"/><Relationship Id="rId4" Type="http://schemas.openxmlformats.org/officeDocument/2006/relationships/image" Target="../media/image37.gif"/><Relationship Id="rId9" Type="http://schemas.openxmlformats.org/officeDocument/2006/relationships/image" Target="../media/image40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gif"/><Relationship Id="rId5" Type="http://schemas.openxmlformats.org/officeDocument/2006/relationships/slide" Target="slide31.xml"/><Relationship Id="rId4" Type="http://schemas.openxmlformats.org/officeDocument/2006/relationships/image" Target="../media/image42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gif"/><Relationship Id="rId4" Type="http://schemas.openxmlformats.org/officeDocument/2006/relationships/image" Target="../media/image18.gi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" Target="slide36.xml"/><Relationship Id="rId3" Type="http://schemas.openxmlformats.org/officeDocument/2006/relationships/image" Target="../media/image36.gif"/><Relationship Id="rId7" Type="http://schemas.openxmlformats.org/officeDocument/2006/relationships/image" Target="../media/image47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gif"/><Relationship Id="rId5" Type="http://schemas.openxmlformats.org/officeDocument/2006/relationships/slide" Target="slide35.xml"/><Relationship Id="rId10" Type="http://schemas.openxmlformats.org/officeDocument/2006/relationships/image" Target="../media/image49.gif"/><Relationship Id="rId4" Type="http://schemas.openxmlformats.org/officeDocument/2006/relationships/image" Target="../media/image37.gif"/><Relationship Id="rId9" Type="http://schemas.openxmlformats.org/officeDocument/2006/relationships/image" Target="../media/image48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gif"/><Relationship Id="rId5" Type="http://schemas.openxmlformats.org/officeDocument/2006/relationships/slide" Target="slide34.xml"/><Relationship Id="rId4" Type="http://schemas.openxmlformats.org/officeDocument/2006/relationships/image" Target="../media/image42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6.gif"/><Relationship Id="rId7" Type="http://schemas.openxmlformats.org/officeDocument/2006/relationships/image" Target="../media/image10.gif"/><Relationship Id="rId12" Type="http://schemas.openxmlformats.org/officeDocument/2006/relationships/image" Target="../media/image15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11" Type="http://schemas.openxmlformats.org/officeDocument/2006/relationships/image" Target="../media/image14.gif"/><Relationship Id="rId5" Type="http://schemas.openxmlformats.org/officeDocument/2006/relationships/image" Target="../media/image8.gif"/><Relationship Id="rId10" Type="http://schemas.openxmlformats.org/officeDocument/2006/relationships/image" Target="../media/image13.gif"/><Relationship Id="rId4" Type="http://schemas.openxmlformats.org/officeDocument/2006/relationships/image" Target="../media/image7.gif"/><Relationship Id="rId9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7" Type="http://schemas.openxmlformats.org/officeDocument/2006/relationships/image" Target="../media/image25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gif"/><Relationship Id="rId5" Type="http://schemas.openxmlformats.org/officeDocument/2006/relationships/image" Target="../media/image23.gif"/><Relationship Id="rId4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D:\Вершинина\Презентации все подряд\танц\отчетник поздр\Анимашки звезды, салют, сердечки\fony42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36526"/>
            <a:ext cx="9144000" cy="6989595"/>
          </a:xfrm>
          <a:prstGeom prst="rect">
            <a:avLst/>
          </a:prstGeom>
          <a:noFill/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День Космоса</a:t>
            </a:r>
            <a:endParaRPr lang="ru-RU" dirty="0"/>
          </a:p>
        </p:txBody>
      </p:sp>
      <p:sp>
        <p:nvSpPr>
          <p:cNvPr id="16" name="Заголовок 14"/>
          <p:cNvSpPr txBox="1">
            <a:spLocks/>
          </p:cNvSpPr>
          <p:nvPr/>
        </p:nvSpPr>
        <p:spPr>
          <a:xfrm>
            <a:off x="3707904" y="5661248"/>
            <a:ext cx="5220072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Вершинина Л.С.,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педагог дополнительного образования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МБУ</a:t>
            </a:r>
            <a:r>
              <a:rPr kumimoji="0" lang="ru-RU" sz="4400" b="0" i="0" u="none" strike="noStrike" kern="1200" cap="none" spc="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ДО ДТ «Островок»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44016" y="-60140"/>
            <a:ext cx="9288016" cy="69181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4008" y="188640"/>
            <a:ext cx="3592650" cy="584775"/>
          </a:xfrm>
          <a:prstGeom prst="rect">
            <a:avLst/>
          </a:prstGeom>
          <a:ln w="38100">
            <a:solidFill>
              <a:srgbClr val="C00000"/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Планеты-гиганты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980728"/>
            <a:ext cx="7673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Расположение планет-гигантов в Солнечной системе: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icon_sun_1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347864" y="3501008"/>
            <a:ext cx="1512167" cy="1512167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3131840" y="3284984"/>
            <a:ext cx="1872208" cy="194421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2992016" y="3139781"/>
            <a:ext cx="2151856" cy="22346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Овал 37"/>
          <p:cNvSpPr/>
          <p:nvPr/>
        </p:nvSpPr>
        <p:spPr>
          <a:xfrm>
            <a:off x="2848000" y="2990226"/>
            <a:ext cx="2439888" cy="253373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2739988" y="2878060"/>
            <a:ext cx="2655912" cy="275806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2462960" y="2567137"/>
            <a:ext cx="3261168" cy="352839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06726" y="3522330"/>
            <a:ext cx="442739" cy="44273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664252" y="337436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1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2083047" y="2226454"/>
            <a:ext cx="3969794" cy="422688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212" y="2122653"/>
            <a:ext cx="1016725" cy="76254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850870" y="19816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2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1711535" y="1854687"/>
            <a:ext cx="4732673" cy="494317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94147" y="1772816"/>
            <a:ext cx="355976" cy="35597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667078" y="1470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3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1331640" y="1443291"/>
            <a:ext cx="5544615" cy="56534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5" name="Рисунок 4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173" y="1997958"/>
            <a:ext cx="416034" cy="416034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2083047" y="172783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4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9992" y="5889466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Орбиты планет земной группы</a:t>
            </a:r>
            <a:endParaRPr lang="ru-RU" sz="20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/>
          <p:cNvCxnSpPr>
            <a:endCxn id="38" idx="5"/>
          </p:cNvCxnSpPr>
          <p:nvPr/>
        </p:nvCxnSpPr>
        <p:spPr>
          <a:xfrm flipH="1" flipV="1">
            <a:off x="4930575" y="5152900"/>
            <a:ext cx="793553" cy="724372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936278" y="1746866"/>
            <a:ext cx="1806905" cy="1569660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Юпитер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Сатурн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Уран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Нептун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991927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34" grpId="0" animBg="1"/>
      <p:bldP spid="38" grpId="0" animBg="1"/>
      <p:bldP spid="41" grpId="0" animBg="1"/>
      <p:bldP spid="14" grpId="0" animBg="1"/>
      <p:bldP spid="16" grpId="0"/>
      <p:bldP spid="42" grpId="0" animBg="1"/>
      <p:bldP spid="18" grpId="0"/>
      <p:bldP spid="43" grpId="0" animBg="1"/>
      <p:bldP spid="21" grpId="0"/>
      <p:bldP spid="44" grpId="0" animBg="1"/>
      <p:bldP spid="46" grpId="0"/>
      <p:bldP spid="13" grpId="0"/>
      <p:bldP spid="4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44016" y="-60140"/>
            <a:ext cx="9288016" cy="69181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4008" y="188640"/>
            <a:ext cx="3592650" cy="584775"/>
          </a:xfrm>
          <a:prstGeom prst="rect">
            <a:avLst/>
          </a:prstGeom>
          <a:ln w="38100">
            <a:solidFill>
              <a:srgbClr val="C00000"/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Планеты-гиганты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1797" y="791362"/>
            <a:ext cx="7692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Особенности, характерные для всех планет-гигантов: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885" y="1484784"/>
            <a:ext cx="8340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Все имеют размер и  массу, существенно больше земной.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885" y="1936806"/>
            <a:ext cx="6800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Очень быстро вращаются вокруг своих осей.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822" y="2420888"/>
            <a:ext cx="6782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Все отличаются большим числом спутников.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835695" y="2802948"/>
            <a:ext cx="6882349" cy="40809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07504" y="2904970"/>
            <a:ext cx="81495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Не имеют твердой поверхности, это – газовые планеты.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717032"/>
            <a:ext cx="88278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Все планеты-гиганты имеют кольца (не так выраженные, как у Сатурна) – концентрические образования из космической пыли и льда.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259371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3" grpId="0"/>
      <p:bldP spid="4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44016" y="-60140"/>
            <a:ext cx="9288016" cy="6918140"/>
          </a:xfrm>
          <a:prstGeom prst="rect">
            <a:avLst/>
          </a:prstGeom>
        </p:spPr>
      </p:pic>
      <p:sp>
        <p:nvSpPr>
          <p:cNvPr id="14" name="Лента лицом вниз 13"/>
          <p:cNvSpPr/>
          <p:nvPr/>
        </p:nvSpPr>
        <p:spPr>
          <a:xfrm>
            <a:off x="2915816" y="188640"/>
            <a:ext cx="4392488" cy="792088"/>
          </a:xfrm>
          <a:prstGeom prst="ribbon">
            <a:avLst>
              <a:gd name="adj1" fmla="val 16667"/>
              <a:gd name="adj2" fmla="val 64280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026748" y="260648"/>
            <a:ext cx="19739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Юпитер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39952" y="1988840"/>
            <a:ext cx="13780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Юпитер</a:t>
            </a:r>
            <a:endParaRPr lang="ru-RU" sz="2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692696"/>
            <a:ext cx="4460893" cy="45365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906510"/>
            <a:ext cx="3665644" cy="48569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195736" y="5157192"/>
            <a:ext cx="3363753" cy="142821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Юпитер (Зевс) – верховное божество римлян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635896" y="2564904"/>
            <a:ext cx="2304256" cy="42391"/>
          </a:xfrm>
          <a:prstGeom prst="straightConnector1">
            <a:avLst/>
          </a:prstGeom>
          <a:ln w="3810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Лента лицом вниз 13"/>
          <p:cNvSpPr/>
          <p:nvPr/>
        </p:nvSpPr>
        <p:spPr>
          <a:xfrm>
            <a:off x="2915816" y="188640"/>
            <a:ext cx="4392488" cy="792088"/>
          </a:xfrm>
          <a:prstGeom prst="ribbon">
            <a:avLst>
              <a:gd name="adj1" fmla="val 16667"/>
              <a:gd name="adj2" fmla="val 64280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026748" y="260648"/>
            <a:ext cx="19739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Юпитер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5760" y="1268760"/>
            <a:ext cx="8892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Видимая поверхность планеты представляет собой сплошной облачный покров. Обычное состояние на Юпитере – невероятной силы штормы, молнии, полярные сияния.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348880"/>
            <a:ext cx="2831208" cy="2831208"/>
          </a:xfrm>
          <a:prstGeom prst="rect">
            <a:avLst/>
          </a:prstGeom>
        </p:spPr>
      </p:pic>
      <p:cxnSp>
        <p:nvCxnSpPr>
          <p:cNvPr id="5" name="Прямая со стрелкой 4"/>
          <p:cNvCxnSpPr/>
          <p:nvPr/>
        </p:nvCxnSpPr>
        <p:spPr>
          <a:xfrm flipH="1">
            <a:off x="2987824" y="3573016"/>
            <a:ext cx="2016224" cy="288032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788024" y="3212976"/>
            <a:ext cx="38837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Знаменитое «Большое красное пятно» – гигантский шторм, который не затихает на планете с </a:t>
            </a:r>
            <a:r>
              <a:rPr lang="en-US" sz="2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XVII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века…</a:t>
            </a:r>
            <a:endParaRPr lang="ru-RU" sz="20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5536" y="5229200"/>
            <a:ext cx="5256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Самый большой из спутников Юпитера – Ганимед 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 descr="Ганимед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20072" y="4941168"/>
            <a:ext cx="2253630" cy="225363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44016" y="-60140"/>
            <a:ext cx="9288016" cy="6918140"/>
          </a:xfrm>
          <a:prstGeom prst="rect">
            <a:avLst/>
          </a:prstGeom>
        </p:spPr>
      </p:pic>
      <p:sp>
        <p:nvSpPr>
          <p:cNvPr id="14" name="Лента лицом вниз 13"/>
          <p:cNvSpPr/>
          <p:nvPr/>
        </p:nvSpPr>
        <p:spPr>
          <a:xfrm>
            <a:off x="2915816" y="188640"/>
            <a:ext cx="4392488" cy="792088"/>
          </a:xfrm>
          <a:prstGeom prst="ribbon">
            <a:avLst>
              <a:gd name="adj1" fmla="val 16667"/>
              <a:gd name="adj2" fmla="val 64280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026748" y="260648"/>
            <a:ext cx="1760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Сатурн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788024" y="3501008"/>
            <a:ext cx="1320710" cy="0"/>
          </a:xfrm>
          <a:prstGeom prst="straightConnector1">
            <a:avLst/>
          </a:prstGeom>
          <a:ln w="3810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60032" y="2780928"/>
            <a:ext cx="1234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Сатурн</a:t>
            </a:r>
            <a:endParaRPr lang="ru-RU" sz="2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0608" y="0"/>
            <a:ext cx="7466529" cy="55998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036" y="743360"/>
            <a:ext cx="3165131" cy="43270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411760" y="4941168"/>
            <a:ext cx="3541126" cy="142821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Сатурн (Кронос) – древнеримский бог земли и посевов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879008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Лента лицом вниз 13"/>
          <p:cNvSpPr/>
          <p:nvPr/>
        </p:nvSpPr>
        <p:spPr>
          <a:xfrm>
            <a:off x="2915816" y="188640"/>
            <a:ext cx="4392488" cy="792088"/>
          </a:xfrm>
          <a:prstGeom prst="ribbon">
            <a:avLst>
              <a:gd name="adj1" fmla="val 16667"/>
              <a:gd name="adj2" fmla="val 64280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026748" y="260648"/>
            <a:ext cx="1760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Сатурн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1484784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Планета окутана сплошным облачным покровом в несколько слоев. Чрезвычайно сильные ветра – до 500 метров в  секунду.</a:t>
            </a:r>
            <a:endParaRPr lang="ru-RU" sz="24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3548" y="5157192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Кольца Сатурна состоят из водяного льда (около 99%) и силикатной пыли. Ширина колец над экватором – от 7 до 80 тысяч километров, толщина – от одного километра до десяти метров. </a:t>
            </a:r>
            <a:endParaRPr lang="ru-RU" sz="24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374" y="2391763"/>
            <a:ext cx="3841232" cy="2880924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81668132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44016" y="-60140"/>
            <a:ext cx="9288016" cy="6918140"/>
          </a:xfrm>
          <a:prstGeom prst="rect">
            <a:avLst/>
          </a:prstGeom>
        </p:spPr>
      </p:pic>
      <p:sp>
        <p:nvSpPr>
          <p:cNvPr id="14" name="Лента лицом вниз 13"/>
          <p:cNvSpPr/>
          <p:nvPr/>
        </p:nvSpPr>
        <p:spPr>
          <a:xfrm>
            <a:off x="2699792" y="188640"/>
            <a:ext cx="4392488" cy="792088"/>
          </a:xfrm>
          <a:prstGeom prst="ribbon">
            <a:avLst>
              <a:gd name="adj1" fmla="val 16667"/>
              <a:gd name="adj2" fmla="val 64280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067944" y="332656"/>
            <a:ext cx="1204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Уран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419872" y="2276872"/>
            <a:ext cx="2016224" cy="0"/>
          </a:xfrm>
          <a:prstGeom prst="straightConnector1">
            <a:avLst/>
          </a:prstGeom>
          <a:ln w="3810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139952" y="1815207"/>
            <a:ext cx="8664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Уран</a:t>
            </a:r>
            <a:endParaRPr lang="ru-RU" sz="2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Рисунок 20" descr="Уран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-252536" y="548680"/>
            <a:ext cx="4053830" cy="4053830"/>
          </a:xfrm>
          <a:prstGeom prst="rect">
            <a:avLst/>
          </a:prstGeom>
        </p:spPr>
      </p:pic>
      <p:pic>
        <p:nvPicPr>
          <p:cNvPr id="22" name="Рисунок 21" descr="Уран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55568" y="764704"/>
            <a:ext cx="3888432" cy="49964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547664" y="5013176"/>
            <a:ext cx="3960440" cy="142821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Уран – олицетворение неба, самое древнее греческое божество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879008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44016" y="-60140"/>
            <a:ext cx="9288016" cy="6918140"/>
          </a:xfrm>
          <a:prstGeom prst="rect">
            <a:avLst/>
          </a:prstGeom>
          <a:ln>
            <a:noFill/>
          </a:ln>
        </p:spPr>
      </p:pic>
      <p:sp>
        <p:nvSpPr>
          <p:cNvPr id="14" name="Лента лицом вниз 13"/>
          <p:cNvSpPr/>
          <p:nvPr/>
        </p:nvSpPr>
        <p:spPr>
          <a:xfrm>
            <a:off x="2915816" y="188640"/>
            <a:ext cx="4392488" cy="792088"/>
          </a:xfrm>
          <a:prstGeom prst="ribbon">
            <a:avLst>
              <a:gd name="adj1" fmla="val 16667"/>
              <a:gd name="adj2" fmla="val 64280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447175" y="260648"/>
            <a:ext cx="1204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Уран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Рисунок 23" descr="Mirand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483768" y="2492896"/>
            <a:ext cx="4594891" cy="3260891"/>
          </a:xfrm>
          <a:prstGeom prst="plaque">
            <a:avLst/>
          </a:prstGeom>
          <a:ln w="38100">
            <a:solidFill>
              <a:srgbClr val="FFFF00"/>
            </a:solidFill>
          </a:ln>
        </p:spPr>
      </p:pic>
      <p:sp>
        <p:nvSpPr>
          <p:cNvPr id="23" name="Прямоугольник 22"/>
          <p:cNvSpPr/>
          <p:nvPr/>
        </p:nvSpPr>
        <p:spPr>
          <a:xfrm>
            <a:off x="1115616" y="1268760"/>
            <a:ext cx="6462464" cy="156966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Только однажды, в 1986 году американский космический аппарат «Вояджер-2» передал на Землю снимки Урана с близкого расстояния.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879008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44016" y="-60140"/>
            <a:ext cx="9288016" cy="6918140"/>
          </a:xfrm>
          <a:prstGeom prst="rect">
            <a:avLst/>
          </a:prstGeom>
        </p:spPr>
      </p:pic>
      <p:sp>
        <p:nvSpPr>
          <p:cNvPr id="14" name="Лента лицом вниз 13"/>
          <p:cNvSpPr/>
          <p:nvPr/>
        </p:nvSpPr>
        <p:spPr>
          <a:xfrm>
            <a:off x="2915816" y="188640"/>
            <a:ext cx="4392488" cy="792088"/>
          </a:xfrm>
          <a:prstGeom prst="ribbon">
            <a:avLst>
              <a:gd name="adj1" fmla="val 16667"/>
              <a:gd name="adj2" fmla="val 64280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283968" y="260648"/>
            <a:ext cx="18146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Нептун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39952" y="1815207"/>
            <a:ext cx="1270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Нептун</a:t>
            </a:r>
            <a:endParaRPr lang="ru-RU" sz="2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Рисунок 22" descr="Нептун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-684584" y="332656"/>
            <a:ext cx="4716016" cy="4716016"/>
          </a:xfrm>
          <a:prstGeom prst="rect">
            <a:avLst/>
          </a:prstGeom>
        </p:spPr>
      </p:pic>
      <p:pic>
        <p:nvPicPr>
          <p:cNvPr id="24" name="Рисунок 23" descr="73440062_4093084_poseidon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92080" y="908720"/>
            <a:ext cx="3631038" cy="53007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547664" y="5661248"/>
            <a:ext cx="3960440" cy="99542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Нептун (Посейдон) – бог морей и потоков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635896" y="2348880"/>
            <a:ext cx="2376264" cy="0"/>
          </a:xfrm>
          <a:prstGeom prst="straightConnector1">
            <a:avLst/>
          </a:prstGeom>
          <a:ln w="3810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00879008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934"/>
            <a:ext cx="5436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3848" y="260648"/>
            <a:ext cx="3205832" cy="5232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Викторина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тел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2348880"/>
            <a:ext cx="4032448" cy="4032448"/>
          </a:xfrm>
          <a:prstGeom prst="rect">
            <a:avLst/>
          </a:prstGeom>
        </p:spPr>
      </p:pic>
      <p:pic>
        <p:nvPicPr>
          <p:cNvPr id="6" name="Рисунок 5" descr="нек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88224" y="3456214"/>
            <a:ext cx="2915816" cy="34017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5536" y="1268760"/>
            <a:ext cx="8208912" cy="83099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Самой удаленной от Солнца  планетой Солнечной системы является: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Сатурн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/>
          <a:srcRect l="8189" t="37795" r="10079" b="35906"/>
          <a:stretch>
            <a:fillRect/>
          </a:stretch>
        </p:blipFill>
        <p:spPr>
          <a:xfrm>
            <a:off x="543295" y="2459939"/>
            <a:ext cx="3630198" cy="778722"/>
          </a:xfrm>
          <a:prstGeom prst="rect">
            <a:avLst/>
          </a:prstGeom>
        </p:spPr>
      </p:pic>
      <p:pic>
        <p:nvPicPr>
          <p:cNvPr id="18" name="Рисунок 17" descr="Уран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7" cstate="screen"/>
          <a:srcRect l="8189" t="38740" r="10079" b="36850"/>
          <a:stretch>
            <a:fillRect/>
          </a:stretch>
        </p:blipFill>
        <p:spPr>
          <a:xfrm>
            <a:off x="484945" y="3467128"/>
            <a:ext cx="3766560" cy="749917"/>
          </a:xfrm>
          <a:prstGeom prst="rect">
            <a:avLst/>
          </a:prstGeom>
        </p:spPr>
      </p:pic>
      <p:pic>
        <p:nvPicPr>
          <p:cNvPr id="21" name="Рисунок 20" descr="Юпитер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8" cstate="screen"/>
          <a:srcRect l="8189" t="38740" r="10079" b="35906"/>
          <a:stretch>
            <a:fillRect/>
          </a:stretch>
        </p:blipFill>
        <p:spPr>
          <a:xfrm>
            <a:off x="424736" y="4512442"/>
            <a:ext cx="3884260" cy="803283"/>
          </a:xfrm>
          <a:prstGeom prst="rect">
            <a:avLst/>
          </a:prstGeom>
        </p:spPr>
      </p:pic>
      <p:pic>
        <p:nvPicPr>
          <p:cNvPr id="22" name="Рисунок 21" descr="Нептун.gif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screen"/>
          <a:srcRect l="8189" t="38740" r="9449" b="35906"/>
          <a:stretch>
            <a:fillRect/>
          </a:stretch>
        </p:blipFill>
        <p:spPr>
          <a:xfrm>
            <a:off x="431713" y="5629767"/>
            <a:ext cx="3984352" cy="817688"/>
          </a:xfrm>
          <a:prstGeom prst="rect">
            <a:avLst/>
          </a:prstGeom>
        </p:spPr>
      </p:pic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D:\Вершинина\Презентации все подряд\танц\отчетник поздр\Анимашки звезды, салют, сердечки\fony42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36526"/>
            <a:ext cx="9144000" cy="69895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064896" cy="129614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Задание 1.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Расшифруйте слова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2996952"/>
            <a:ext cx="1312154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планета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4869160"/>
            <a:ext cx="1641411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галактика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44208" y="2996952"/>
            <a:ext cx="1944216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звёзды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23528" y="2060848"/>
            <a:ext cx="3168352" cy="5760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л а </a:t>
            </a:r>
            <a:r>
              <a:rPr lang="ru-RU" sz="4400" dirty="0" err="1" smtClean="0">
                <a:latin typeface="+mj-lt"/>
                <a:ea typeface="+mj-ea"/>
                <a:cs typeface="+mj-cs"/>
              </a:rPr>
              <a:t>п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т е </a:t>
            </a:r>
            <a:r>
              <a:rPr kumimoji="0" lang="ru-RU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131840" y="4005064"/>
            <a:ext cx="3168352" cy="57606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а г л к а т и к 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5652120" y="2204864"/>
            <a:ext cx="3168352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д </a:t>
            </a:r>
            <a:r>
              <a:rPr lang="ru-RU" sz="4400" dirty="0" err="1" smtClean="0">
                <a:latin typeface="+mj-lt"/>
                <a:ea typeface="+mj-ea"/>
                <a:cs typeface="+mj-cs"/>
              </a:rPr>
              <a:t>ы</a:t>
            </a:r>
            <a:r>
              <a:rPr lang="ru-RU" sz="4400" dirty="0" smtClean="0">
                <a:latin typeface="+mj-lt"/>
                <a:ea typeface="+mj-ea"/>
                <a:cs typeface="+mj-cs"/>
              </a:rPr>
              <a:t> </a:t>
            </a:r>
            <a:r>
              <a:rPr lang="ru-RU" sz="4400" dirty="0" err="1" smtClean="0">
                <a:latin typeface="+mj-lt"/>
                <a:ea typeface="+mj-ea"/>
                <a:cs typeface="+mj-cs"/>
              </a:rPr>
              <a:t>з</a:t>
            </a:r>
            <a:r>
              <a:rPr lang="ru-RU" sz="4400" dirty="0" smtClean="0">
                <a:latin typeface="+mj-lt"/>
                <a:ea typeface="+mj-ea"/>
                <a:cs typeface="+mj-cs"/>
              </a:rPr>
              <a:t> ё </a:t>
            </a:r>
            <a:r>
              <a:rPr lang="ru-RU" sz="4400" dirty="0" err="1" smtClean="0">
                <a:latin typeface="+mj-lt"/>
                <a:ea typeface="+mj-ea"/>
                <a:cs typeface="+mj-cs"/>
              </a:rPr>
              <a:t>з</a:t>
            </a:r>
            <a:r>
              <a:rPr lang="ru-RU" sz="4400" dirty="0" smtClean="0">
                <a:latin typeface="+mj-lt"/>
                <a:ea typeface="+mj-ea"/>
                <a:cs typeface="+mj-cs"/>
              </a:rPr>
              <a:t> в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 descr="D:\Вершинина\Презентации все подряд\танц\отчетник поздр\Анимашки звезды, салют, сердечки\animashki-zvezdy-372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63888" y="5661248"/>
            <a:ext cx="2095500" cy="809625"/>
          </a:xfrm>
          <a:prstGeom prst="rect">
            <a:avLst/>
          </a:prstGeom>
          <a:noFill/>
        </p:spPr>
      </p:pic>
      <p:pic>
        <p:nvPicPr>
          <p:cNvPr id="1028" name="Picture 4" descr="D:\Вершинина\Презентации все подряд\танц\отчетник поздр\Анимашки звезды, салют, сердечки\953716467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3645024"/>
            <a:ext cx="1836204" cy="2448272"/>
          </a:xfrm>
          <a:prstGeom prst="rect">
            <a:avLst/>
          </a:prstGeom>
          <a:noFill/>
        </p:spPr>
      </p:pic>
      <p:pic>
        <p:nvPicPr>
          <p:cNvPr id="19" name="Picture 7" descr="D:\Вершинина\Презентации все подряд\танц\отчетник поздр\Анимашки звезды, салют, сердечки\anime-zvezdy-529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00192" y="3645024"/>
            <a:ext cx="1440160" cy="1390499"/>
          </a:xfrm>
          <a:prstGeom prst="rect">
            <a:avLst/>
          </a:prstGeom>
          <a:noFill/>
        </p:spPr>
      </p:pic>
      <p:pic>
        <p:nvPicPr>
          <p:cNvPr id="21" name="Picture 7" descr="D:\Вершинина\Презентации все подряд\танц\отчетник поздр\Анимашки звезды, салют, сердечки\anime-zvezdy-529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92280" y="4869160"/>
            <a:ext cx="1440160" cy="1390499"/>
          </a:xfrm>
          <a:prstGeom prst="rect">
            <a:avLst/>
          </a:prstGeom>
          <a:noFill/>
        </p:spPr>
      </p:pic>
      <p:pic>
        <p:nvPicPr>
          <p:cNvPr id="22" name="Picture 7" descr="D:\Вершинина\Презентации все подряд\танц\отчетник поздр\Анимашки звезды, салют, сердечки\anime-zvezdy-529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703840" y="3501008"/>
            <a:ext cx="1440160" cy="139049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934"/>
            <a:ext cx="5436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тел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2348880"/>
            <a:ext cx="4032448" cy="40324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7584" y="1196752"/>
            <a:ext cx="7454477" cy="7078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Неправильно, надо подумать…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ааа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12160" y="3429000"/>
            <a:ext cx="3837806" cy="3837806"/>
          </a:xfrm>
          <a:prstGeom prst="rect">
            <a:avLst/>
          </a:prstGeom>
        </p:spPr>
      </p:pic>
      <p:pic>
        <p:nvPicPr>
          <p:cNvPr id="10" name="Рисунок 9" descr="неправильно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/>
          <a:srcRect l="8189" t="37795" r="10079" b="35906"/>
          <a:stretch>
            <a:fillRect/>
          </a:stretch>
        </p:blipFill>
        <p:spPr>
          <a:xfrm>
            <a:off x="1203161" y="2928279"/>
            <a:ext cx="3747907" cy="803976"/>
          </a:xfrm>
          <a:prstGeom prst="rect">
            <a:avLst/>
          </a:prstGeom>
        </p:spPr>
      </p:pic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934"/>
            <a:ext cx="5436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тел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2348880"/>
            <a:ext cx="4032448" cy="4032448"/>
          </a:xfrm>
          <a:prstGeom prst="rect">
            <a:avLst/>
          </a:prstGeom>
        </p:spPr>
      </p:pic>
      <p:pic>
        <p:nvPicPr>
          <p:cNvPr id="7" name="Рисунок 6" descr="ааа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974767" y="3933056"/>
            <a:ext cx="1643859" cy="26012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5576" y="980728"/>
            <a:ext cx="4378122" cy="10156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правильно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/>
          <a:srcRect l="8189" t="38740" r="9449" b="36850"/>
          <a:stretch>
            <a:fillRect/>
          </a:stretch>
        </p:blipFill>
        <p:spPr>
          <a:xfrm>
            <a:off x="468070" y="3752903"/>
            <a:ext cx="4706877" cy="929983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934"/>
            <a:ext cx="5436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тел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2348880"/>
            <a:ext cx="4032448" cy="4032448"/>
          </a:xfrm>
          <a:prstGeom prst="rect">
            <a:avLst/>
          </a:prstGeom>
        </p:spPr>
      </p:pic>
      <p:pic>
        <p:nvPicPr>
          <p:cNvPr id="6" name="Рисунок 5" descr="нек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88224" y="3456214"/>
            <a:ext cx="2915816" cy="34017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9592" y="620688"/>
            <a:ext cx="6696743" cy="83099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Большое красное пятно находится на планете: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Нептун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/>
          <a:srcRect l="8189" t="37795" r="9449" b="35906"/>
          <a:stretch>
            <a:fillRect/>
          </a:stretch>
        </p:blipFill>
        <p:spPr>
          <a:xfrm>
            <a:off x="357882" y="2369762"/>
            <a:ext cx="3598864" cy="766121"/>
          </a:xfrm>
          <a:prstGeom prst="rect">
            <a:avLst/>
          </a:prstGeom>
        </p:spPr>
      </p:pic>
      <p:pic>
        <p:nvPicPr>
          <p:cNvPr id="17" name="Рисунок 16" descr="Сатурн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7" cstate="screen"/>
          <a:srcRect l="8189" t="38740" r="9449" b="36850"/>
          <a:stretch>
            <a:fillRect/>
          </a:stretch>
        </p:blipFill>
        <p:spPr>
          <a:xfrm>
            <a:off x="361912" y="3490163"/>
            <a:ext cx="3639375" cy="719059"/>
          </a:xfrm>
          <a:prstGeom prst="rect">
            <a:avLst/>
          </a:prstGeom>
        </p:spPr>
      </p:pic>
      <p:pic>
        <p:nvPicPr>
          <p:cNvPr id="19" name="Рисунок 18" descr="Юпитер.gif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screen"/>
          <a:srcRect l="8189" t="37795" r="10079" b="35906"/>
          <a:stretch>
            <a:fillRect/>
          </a:stretch>
        </p:blipFill>
        <p:spPr>
          <a:xfrm>
            <a:off x="271872" y="4527290"/>
            <a:ext cx="3795981" cy="814301"/>
          </a:xfrm>
          <a:prstGeom prst="rect">
            <a:avLst/>
          </a:prstGeom>
        </p:spPr>
      </p:pic>
      <p:pic>
        <p:nvPicPr>
          <p:cNvPr id="20" name="Рисунок 19" descr="Уран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10" cstate="screen"/>
          <a:srcRect l="8189" t="37795" r="10079" b="35906"/>
          <a:stretch>
            <a:fillRect/>
          </a:stretch>
        </p:blipFill>
        <p:spPr>
          <a:xfrm>
            <a:off x="250614" y="5623116"/>
            <a:ext cx="3846959" cy="825236"/>
          </a:xfrm>
          <a:prstGeom prst="rect">
            <a:avLst/>
          </a:prstGeom>
        </p:spPr>
      </p:pic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934"/>
            <a:ext cx="5436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тел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2348880"/>
            <a:ext cx="4032448" cy="40324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7584" y="1196752"/>
            <a:ext cx="7454477" cy="7078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Неправильно, надо подумать…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ааа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12160" y="3429000"/>
            <a:ext cx="3837806" cy="3837806"/>
          </a:xfrm>
          <a:prstGeom prst="rect">
            <a:avLst/>
          </a:prstGeom>
        </p:spPr>
      </p:pic>
      <p:pic>
        <p:nvPicPr>
          <p:cNvPr id="10" name="Рисунок 9" descr="неправильно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/>
          <a:srcRect l="8189" t="37795" r="9449" b="35906"/>
          <a:stretch>
            <a:fillRect/>
          </a:stretch>
        </p:blipFill>
        <p:spPr>
          <a:xfrm>
            <a:off x="1614564" y="3080810"/>
            <a:ext cx="3569212" cy="759792"/>
          </a:xfrm>
          <a:prstGeom prst="rect">
            <a:avLst/>
          </a:prstGeom>
        </p:spPr>
      </p:pic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934"/>
            <a:ext cx="5436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тел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2348880"/>
            <a:ext cx="4032448" cy="4032448"/>
          </a:xfrm>
          <a:prstGeom prst="rect">
            <a:avLst/>
          </a:prstGeom>
        </p:spPr>
      </p:pic>
      <p:pic>
        <p:nvPicPr>
          <p:cNvPr id="7" name="Рисунок 6" descr="ааа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974767" y="3933056"/>
            <a:ext cx="1643859" cy="26012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5576" y="980728"/>
            <a:ext cx="4378122" cy="10156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правильно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/>
          <a:srcRect l="8189" t="37795" r="9449" b="35906"/>
          <a:stretch>
            <a:fillRect/>
          </a:stretch>
        </p:blipFill>
        <p:spPr>
          <a:xfrm>
            <a:off x="468070" y="3716887"/>
            <a:ext cx="4706877" cy="100197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934"/>
            <a:ext cx="5436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тел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2348880"/>
            <a:ext cx="4032448" cy="4032448"/>
          </a:xfrm>
          <a:prstGeom prst="rect">
            <a:avLst/>
          </a:prstGeom>
        </p:spPr>
      </p:pic>
      <p:pic>
        <p:nvPicPr>
          <p:cNvPr id="6" name="Рисунок 5" descr="нек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88224" y="3456214"/>
            <a:ext cx="2915816" cy="34017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545" y="1239143"/>
            <a:ext cx="6696743" cy="83099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В честь древнеримского бога моря была названа планета: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Уран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/>
          <a:srcRect l="7559" t="37795" r="9449" b="35906"/>
          <a:stretch>
            <a:fillRect/>
          </a:stretch>
        </p:blipFill>
        <p:spPr>
          <a:xfrm>
            <a:off x="304857" y="2644859"/>
            <a:ext cx="3346538" cy="706985"/>
          </a:xfrm>
          <a:prstGeom prst="rect">
            <a:avLst/>
          </a:prstGeom>
        </p:spPr>
      </p:pic>
      <p:pic>
        <p:nvPicPr>
          <p:cNvPr id="13" name="Рисунок 12" descr="Юпитер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7" cstate="screen"/>
          <a:srcRect l="7559" t="37795" r="10079" b="36850"/>
          <a:stretch>
            <a:fillRect/>
          </a:stretch>
        </p:blipFill>
        <p:spPr>
          <a:xfrm>
            <a:off x="315361" y="5472898"/>
            <a:ext cx="3435579" cy="705083"/>
          </a:xfrm>
          <a:prstGeom prst="rect">
            <a:avLst/>
          </a:prstGeom>
        </p:spPr>
      </p:pic>
      <p:pic>
        <p:nvPicPr>
          <p:cNvPr id="14" name="Рисунок 13" descr="Сатурн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8" cstate="screen"/>
          <a:srcRect l="8189" t="37795" r="9449" b="35906"/>
          <a:stretch>
            <a:fillRect/>
          </a:stretch>
        </p:blipFill>
        <p:spPr>
          <a:xfrm>
            <a:off x="337240" y="4501493"/>
            <a:ext cx="3391297" cy="721927"/>
          </a:xfrm>
          <a:prstGeom prst="rect">
            <a:avLst/>
          </a:prstGeom>
        </p:spPr>
      </p:pic>
      <p:pic>
        <p:nvPicPr>
          <p:cNvPr id="18" name="Рисунок 17" descr="Нептун.gif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screen"/>
          <a:srcRect l="8189" t="37795" r="9449" b="35906"/>
          <a:stretch>
            <a:fillRect/>
          </a:stretch>
        </p:blipFill>
        <p:spPr>
          <a:xfrm>
            <a:off x="299647" y="3527104"/>
            <a:ext cx="3380440" cy="719618"/>
          </a:xfrm>
          <a:prstGeom prst="rect">
            <a:avLst/>
          </a:prstGeom>
        </p:spPr>
      </p:pic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934"/>
            <a:ext cx="5436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тел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2348880"/>
            <a:ext cx="4032448" cy="40324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7584" y="1196752"/>
            <a:ext cx="7454477" cy="7078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Неправильно, надо подумать…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ааа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12160" y="3429000"/>
            <a:ext cx="3837806" cy="3837806"/>
          </a:xfrm>
          <a:prstGeom prst="rect">
            <a:avLst/>
          </a:prstGeom>
        </p:spPr>
      </p:pic>
      <p:pic>
        <p:nvPicPr>
          <p:cNvPr id="10" name="Рисунок 9" descr="неправильно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/>
          <a:srcRect l="8189" t="36850" r="9449" b="34961"/>
          <a:stretch>
            <a:fillRect/>
          </a:stretch>
        </p:blipFill>
        <p:spPr>
          <a:xfrm>
            <a:off x="1614564" y="3053490"/>
            <a:ext cx="3569212" cy="814397"/>
          </a:xfrm>
          <a:prstGeom prst="rect">
            <a:avLst/>
          </a:prstGeom>
        </p:spPr>
      </p:pic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934"/>
            <a:ext cx="5436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тел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2348880"/>
            <a:ext cx="4032448" cy="4032448"/>
          </a:xfrm>
          <a:prstGeom prst="rect">
            <a:avLst/>
          </a:prstGeom>
        </p:spPr>
      </p:pic>
      <p:pic>
        <p:nvPicPr>
          <p:cNvPr id="7" name="Рисунок 6" descr="ааа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974767" y="3933056"/>
            <a:ext cx="1643859" cy="26012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5576" y="980728"/>
            <a:ext cx="4378122" cy="10156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правильно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/>
          <a:srcRect l="8189" t="37795" r="10079" b="35906"/>
          <a:stretch>
            <a:fillRect/>
          </a:stretch>
        </p:blipFill>
        <p:spPr>
          <a:xfrm>
            <a:off x="468070" y="3716887"/>
            <a:ext cx="4670888" cy="100197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934"/>
            <a:ext cx="5436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тел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3968" y="2348880"/>
            <a:ext cx="4032448" cy="4032448"/>
          </a:xfrm>
          <a:prstGeom prst="rect">
            <a:avLst/>
          </a:prstGeom>
        </p:spPr>
      </p:pic>
      <p:pic>
        <p:nvPicPr>
          <p:cNvPr id="6" name="Рисунок 5" descr="нек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88224" y="3456214"/>
            <a:ext cx="2915816" cy="34017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545" y="1239143"/>
            <a:ext cx="4968551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Планетой-гигантом является: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Уран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/>
          <a:srcRect l="8189" t="38740" r="9449" b="35906"/>
          <a:stretch>
            <a:fillRect/>
          </a:stretch>
        </p:blipFill>
        <p:spPr>
          <a:xfrm>
            <a:off x="330262" y="2670272"/>
            <a:ext cx="3321133" cy="681573"/>
          </a:xfrm>
          <a:prstGeom prst="rect">
            <a:avLst/>
          </a:prstGeom>
        </p:spPr>
      </p:pic>
      <p:pic>
        <p:nvPicPr>
          <p:cNvPr id="16" name="Рисунок 15" descr="Марс.gif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screen"/>
          <a:srcRect l="8189" t="37795" r="9449" b="35906"/>
          <a:stretch>
            <a:fillRect/>
          </a:stretch>
        </p:blipFill>
        <p:spPr>
          <a:xfrm>
            <a:off x="299647" y="3671115"/>
            <a:ext cx="3380441" cy="719609"/>
          </a:xfrm>
          <a:prstGeom prst="rect">
            <a:avLst/>
          </a:prstGeom>
        </p:spPr>
      </p:pic>
      <p:pic>
        <p:nvPicPr>
          <p:cNvPr id="17" name="Рисунок 16" descr="Архимед.gif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9" cstate="screen"/>
          <a:srcRect l="8189" t="37795" r="9449" b="35906"/>
          <a:stretch>
            <a:fillRect/>
          </a:stretch>
        </p:blipFill>
        <p:spPr>
          <a:xfrm>
            <a:off x="311442" y="4763511"/>
            <a:ext cx="3499050" cy="744859"/>
          </a:xfrm>
          <a:prstGeom prst="rect">
            <a:avLst/>
          </a:prstGeom>
        </p:spPr>
      </p:pic>
      <p:pic>
        <p:nvPicPr>
          <p:cNvPr id="19" name="Рисунок 18" descr="Меркурий.gif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screen"/>
          <a:srcRect l="7559" t="37795" r="9449" b="36850"/>
          <a:stretch>
            <a:fillRect/>
          </a:stretch>
        </p:blipFill>
        <p:spPr>
          <a:xfrm>
            <a:off x="290122" y="5813795"/>
            <a:ext cx="3585572" cy="730277"/>
          </a:xfrm>
          <a:prstGeom prst="rect">
            <a:avLst/>
          </a:prstGeom>
        </p:spPr>
      </p:pic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934"/>
            <a:ext cx="5436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тел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2348880"/>
            <a:ext cx="4032448" cy="40324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7584" y="1196752"/>
            <a:ext cx="7454477" cy="7078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Неправильно, надо подумать…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ааа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12160" y="3429000"/>
            <a:ext cx="3837806" cy="3837806"/>
          </a:xfrm>
          <a:prstGeom prst="rect">
            <a:avLst/>
          </a:prstGeom>
        </p:spPr>
      </p:pic>
      <p:pic>
        <p:nvPicPr>
          <p:cNvPr id="10" name="Рисунок 9" descr="неправильно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/>
          <a:srcRect l="8189" t="36850" r="8189" b="34961"/>
          <a:stretch>
            <a:fillRect/>
          </a:stretch>
        </p:blipFill>
        <p:spPr>
          <a:xfrm>
            <a:off x="1614564" y="3053488"/>
            <a:ext cx="3623801" cy="814399"/>
          </a:xfrm>
          <a:prstGeom prst="rect">
            <a:avLst/>
          </a:prstGeom>
        </p:spPr>
      </p:pic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D:\Вершинина\Презентации все подряд\танц\отчетник поздр\Анимашки звезды, салют, сердечки\myanistarback2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259632" y="548680"/>
            <a:ext cx="7056784" cy="85010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/>
              <a:t>Определите по зашифрованному слову тему мероприятия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483768" y="2348880"/>
            <a:ext cx="4464496" cy="9361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FFFF00"/>
                </a:solidFill>
                <a:latin typeface="Gulim" pitchFamily="34" charset="-127"/>
                <a:ea typeface="Gulim" pitchFamily="34" charset="-127"/>
                <a:cs typeface="+mj-cs"/>
              </a:rPr>
              <a:t>м о с о к с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4437112"/>
            <a:ext cx="4968552" cy="1015663"/>
          </a:xfrm>
          <a:prstGeom prst="rect">
            <a:avLst/>
          </a:prstGeom>
          <a:ln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 о с м о с</a:t>
            </a:r>
            <a:endParaRPr lang="ru-RU" sz="6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934"/>
            <a:ext cx="5436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тел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2348880"/>
            <a:ext cx="4032448" cy="4032448"/>
          </a:xfrm>
          <a:prstGeom prst="rect">
            <a:avLst/>
          </a:prstGeom>
        </p:spPr>
      </p:pic>
      <p:pic>
        <p:nvPicPr>
          <p:cNvPr id="7" name="Рисунок 6" descr="ааа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974767" y="3933056"/>
            <a:ext cx="1643859" cy="26012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5576" y="980728"/>
            <a:ext cx="4378122" cy="10156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правильно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/>
          <a:srcRect l="8189" t="38740" r="9449" b="36850"/>
          <a:stretch>
            <a:fillRect/>
          </a:stretch>
        </p:blipFill>
        <p:spPr>
          <a:xfrm>
            <a:off x="468070" y="3752903"/>
            <a:ext cx="4706877" cy="929983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934"/>
            <a:ext cx="5436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тел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3968" y="2348880"/>
            <a:ext cx="4032448" cy="4032448"/>
          </a:xfrm>
          <a:prstGeom prst="rect">
            <a:avLst/>
          </a:prstGeom>
        </p:spPr>
      </p:pic>
      <p:pic>
        <p:nvPicPr>
          <p:cNvPr id="6" name="Рисунок 5" descr="нек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88224" y="3456214"/>
            <a:ext cx="2915816" cy="34017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545" y="1239143"/>
            <a:ext cx="6984775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Самая большая планета Солнечной системы: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Уран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/>
          <a:srcRect l="7559" t="36850" r="9449" b="35906"/>
          <a:stretch>
            <a:fillRect/>
          </a:stretch>
        </p:blipFill>
        <p:spPr>
          <a:xfrm>
            <a:off x="304857" y="2619439"/>
            <a:ext cx="3346538" cy="732403"/>
          </a:xfrm>
          <a:prstGeom prst="rect">
            <a:avLst/>
          </a:prstGeom>
        </p:spPr>
      </p:pic>
      <p:pic>
        <p:nvPicPr>
          <p:cNvPr id="16" name="Рисунок 15" descr="Марс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7" cstate="screen"/>
          <a:srcRect l="8189" t="37795" r="9449" b="35906"/>
          <a:stretch>
            <a:fillRect/>
          </a:stretch>
        </p:blipFill>
        <p:spPr>
          <a:xfrm>
            <a:off x="299647" y="3671115"/>
            <a:ext cx="3380441" cy="719609"/>
          </a:xfrm>
          <a:prstGeom prst="rect">
            <a:avLst/>
          </a:prstGeom>
        </p:spPr>
      </p:pic>
      <p:pic>
        <p:nvPicPr>
          <p:cNvPr id="13" name="Рисунок 12" descr="Юпитер.gif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screen"/>
          <a:srcRect l="7559" t="37795" r="9449" b="35906"/>
          <a:stretch>
            <a:fillRect/>
          </a:stretch>
        </p:blipFill>
        <p:spPr>
          <a:xfrm>
            <a:off x="209947" y="4706431"/>
            <a:ext cx="3495936" cy="738567"/>
          </a:xfrm>
          <a:prstGeom prst="rect">
            <a:avLst/>
          </a:prstGeom>
        </p:spPr>
      </p:pic>
      <p:pic>
        <p:nvPicPr>
          <p:cNvPr id="14" name="Рисунок 13" descr="Сатурн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10" cstate="screen"/>
          <a:srcRect l="8189" t="37795" r="10079" b="35906"/>
          <a:stretch>
            <a:fillRect/>
          </a:stretch>
        </p:blipFill>
        <p:spPr>
          <a:xfrm>
            <a:off x="173325" y="5826069"/>
            <a:ext cx="3531146" cy="782732"/>
          </a:xfrm>
          <a:prstGeom prst="rect">
            <a:avLst/>
          </a:prstGeom>
        </p:spPr>
      </p:pic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934"/>
            <a:ext cx="5436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тел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2348880"/>
            <a:ext cx="4032448" cy="40324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7584" y="1196752"/>
            <a:ext cx="7454477" cy="7078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Неправильно, надо подумать…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ааа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12160" y="3429000"/>
            <a:ext cx="3837806" cy="3837806"/>
          </a:xfrm>
          <a:prstGeom prst="rect">
            <a:avLst/>
          </a:prstGeom>
        </p:spPr>
      </p:pic>
      <p:pic>
        <p:nvPicPr>
          <p:cNvPr id="10" name="Рисунок 9" descr="неправильно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/>
          <a:srcRect l="7559" t="36850" r="9449" b="34961"/>
          <a:stretch>
            <a:fillRect/>
          </a:stretch>
        </p:blipFill>
        <p:spPr>
          <a:xfrm>
            <a:off x="1587262" y="3053490"/>
            <a:ext cx="3596514" cy="814397"/>
          </a:xfrm>
          <a:prstGeom prst="rect">
            <a:avLst/>
          </a:prstGeom>
        </p:spPr>
      </p:pic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934"/>
            <a:ext cx="5436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тел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2348880"/>
            <a:ext cx="4032448" cy="4032448"/>
          </a:xfrm>
          <a:prstGeom prst="rect">
            <a:avLst/>
          </a:prstGeom>
        </p:spPr>
      </p:pic>
      <p:pic>
        <p:nvPicPr>
          <p:cNvPr id="7" name="Рисунок 6" descr="ааа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974767" y="3933056"/>
            <a:ext cx="1643859" cy="26012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5576" y="980728"/>
            <a:ext cx="4378122" cy="10156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правильно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screen"/>
          <a:srcRect l="8189" t="37795" r="9449" b="35906"/>
          <a:stretch>
            <a:fillRect/>
          </a:stretch>
        </p:blipFill>
        <p:spPr>
          <a:xfrm>
            <a:off x="468070" y="3716887"/>
            <a:ext cx="4706877" cy="100197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934"/>
            <a:ext cx="5436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тел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3968" y="2348880"/>
            <a:ext cx="4032448" cy="4032448"/>
          </a:xfrm>
          <a:prstGeom prst="rect">
            <a:avLst/>
          </a:prstGeom>
        </p:spPr>
      </p:pic>
      <p:pic>
        <p:nvPicPr>
          <p:cNvPr id="6" name="Рисунок 5" descr="нек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88224" y="3456214"/>
            <a:ext cx="2915816" cy="34017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545" y="1239143"/>
            <a:ext cx="5040559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Кроме Сатурна, кольца имеет: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Марс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/>
          <a:srcRect l="6929" t="37795" r="9449" b="35906"/>
          <a:stretch>
            <a:fillRect/>
          </a:stretch>
        </p:blipFill>
        <p:spPr>
          <a:xfrm>
            <a:off x="247924" y="3671115"/>
            <a:ext cx="3432162" cy="719609"/>
          </a:xfrm>
          <a:prstGeom prst="rect">
            <a:avLst/>
          </a:prstGeom>
        </p:spPr>
      </p:pic>
      <p:pic>
        <p:nvPicPr>
          <p:cNvPr id="17" name="Рисунок 16" descr="Меркурий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7" cstate="screen"/>
          <a:srcRect l="7559" t="37795" r="9449" b="35906"/>
          <a:stretch>
            <a:fillRect/>
          </a:stretch>
        </p:blipFill>
        <p:spPr>
          <a:xfrm>
            <a:off x="212670" y="4570893"/>
            <a:ext cx="3525814" cy="755428"/>
          </a:xfrm>
          <a:prstGeom prst="rect">
            <a:avLst/>
          </a:prstGeom>
        </p:spPr>
      </p:pic>
      <p:pic>
        <p:nvPicPr>
          <p:cNvPr id="18" name="Рисунок 17" descr="ВСЕ.gif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screen"/>
          <a:srcRect l="7559" t="37795" r="9449" b="35906"/>
          <a:stretch>
            <a:fillRect/>
          </a:stretch>
        </p:blipFill>
        <p:spPr>
          <a:xfrm>
            <a:off x="218077" y="5597974"/>
            <a:ext cx="3585153" cy="757396"/>
          </a:xfrm>
          <a:prstGeom prst="rect">
            <a:avLst/>
          </a:prstGeom>
        </p:spPr>
      </p:pic>
      <p:pic>
        <p:nvPicPr>
          <p:cNvPr id="19" name="Рисунок 18" descr="кольца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10" cstate="screen"/>
          <a:srcRect l="6929" t="35906" r="8819" b="34016"/>
          <a:stretch>
            <a:fillRect/>
          </a:stretch>
        </p:blipFill>
        <p:spPr>
          <a:xfrm>
            <a:off x="180906" y="2628529"/>
            <a:ext cx="3518676" cy="837486"/>
          </a:xfrm>
          <a:prstGeom prst="rect">
            <a:avLst/>
          </a:prstGeom>
        </p:spPr>
      </p:pic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934"/>
            <a:ext cx="5436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тел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2348880"/>
            <a:ext cx="4032448" cy="40324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7584" y="1196752"/>
            <a:ext cx="7454477" cy="7078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Неправильно, надо подумать…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ааа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12160" y="3429000"/>
            <a:ext cx="3837806" cy="3837806"/>
          </a:xfrm>
          <a:prstGeom prst="rect">
            <a:avLst/>
          </a:prstGeom>
        </p:spPr>
      </p:pic>
      <p:pic>
        <p:nvPicPr>
          <p:cNvPr id="10" name="Рисунок 9" descr="неправильно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/>
          <a:srcRect l="7559" t="35906" r="8819" b="34961"/>
          <a:stretch>
            <a:fillRect/>
          </a:stretch>
        </p:blipFill>
        <p:spPr>
          <a:xfrm>
            <a:off x="1587262" y="3026206"/>
            <a:ext cx="3623807" cy="841679"/>
          </a:xfrm>
          <a:prstGeom prst="rect">
            <a:avLst/>
          </a:prstGeom>
        </p:spPr>
      </p:pic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934"/>
            <a:ext cx="5436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тел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55576" y="2348880"/>
            <a:ext cx="4032448" cy="4032448"/>
          </a:xfrm>
          <a:prstGeom prst="rect">
            <a:avLst/>
          </a:prstGeom>
        </p:spPr>
      </p:pic>
      <p:pic>
        <p:nvPicPr>
          <p:cNvPr id="7" name="Рисунок 6" descr="ааа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436096" y="3212976"/>
            <a:ext cx="1643859" cy="26012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5576" y="980728"/>
            <a:ext cx="4378122" cy="10156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934"/>
            <a:ext cx="5436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52234" y="1340768"/>
            <a:ext cx="4585030" cy="1328023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Молодцы!</a:t>
            </a:r>
            <a:endParaRPr lang="ru-RU" sz="72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Рисунок 5" descr="Смайл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691680" y="2492896"/>
            <a:ext cx="5610200" cy="3408197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D:\Вершинина\Презентации все подряд\танц\отчетник поздр\Анимашки звезды, салют, сердечки\fony42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36526"/>
            <a:ext cx="9144000" cy="6989595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259632" y="548680"/>
            <a:ext cx="7056784" cy="11521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/>
              <a:t>Задание 2.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4400" b="1" dirty="0" smtClean="0">
                <a:cs typeface="Aharoni" pitchFamily="2" charset="-79"/>
              </a:rPr>
              <a:t>Составьте из данного слова как можно больше слов за минуту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cs typeface="Aharoni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3429000"/>
            <a:ext cx="8280920" cy="1015663"/>
          </a:xfrm>
          <a:prstGeom prst="rect">
            <a:avLst/>
          </a:prstGeom>
          <a:ln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 о с м о </a:t>
            </a:r>
            <a:r>
              <a:rPr lang="ru-RU" sz="6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а в т и к а </a:t>
            </a:r>
            <a:endParaRPr lang="ru-RU" sz="6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D:\Вершинина\Презентации все подряд\танц\отчетник поздр\Анимашки звезды, салют, сердечки\fony42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36526"/>
            <a:ext cx="9144000" cy="6989595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331640" y="188640"/>
            <a:ext cx="7056784" cy="85010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/>
              <a:t>зарядка со звёздами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8131" name="Picture 3" descr="D:\Вершинина\Презентации все подряд\танц\отчетник поздр\Анимашки звезды, салют, сердечки\animashki-zvezdy-42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87824" y="2132856"/>
            <a:ext cx="2686498" cy="2664296"/>
          </a:xfrm>
          <a:prstGeom prst="rect">
            <a:avLst/>
          </a:prstGeom>
          <a:noFill/>
        </p:spPr>
      </p:pic>
      <p:pic>
        <p:nvPicPr>
          <p:cNvPr id="18" name="Picture 10" descr="D:\Вершинина\Презентации все подряд\танц\отчетник поздр\Анимашки звезды, салют, сердечки\anime-zvezdy-489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31840" y="1916831"/>
            <a:ext cx="2808312" cy="3321659"/>
          </a:xfrm>
          <a:prstGeom prst="rect">
            <a:avLst/>
          </a:prstGeom>
          <a:noFill/>
        </p:spPr>
      </p:pic>
      <p:pic>
        <p:nvPicPr>
          <p:cNvPr id="19" name="Picture 5" descr="D:\Вершинина\Презентации все подряд\танц\отчетник поздр\Анимашки звезды, салют, сердечки\animashki-zvezdy-526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512" y="0"/>
            <a:ext cx="952500" cy="952500"/>
          </a:xfrm>
          <a:prstGeom prst="rect">
            <a:avLst/>
          </a:prstGeom>
          <a:noFill/>
        </p:spPr>
      </p:pic>
      <p:pic>
        <p:nvPicPr>
          <p:cNvPr id="20" name="Picture 9" descr="D:\Вершинина\Презентации все подряд\танц\отчетник поздр\Анимашки звезды, салют, сердечки\animashki-zvezdy-350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75856" y="2060848"/>
            <a:ext cx="2238794" cy="2736304"/>
          </a:xfrm>
          <a:prstGeom prst="rect">
            <a:avLst/>
          </a:prstGeom>
          <a:noFill/>
        </p:spPr>
      </p:pic>
      <p:pic>
        <p:nvPicPr>
          <p:cNvPr id="21" name="Picture 2" descr="D:\Вершинина\Презентации все подряд\танц\отчетник поздр\Анимашки звезды, салют, сердечки\animashki-zvezdy-89.gif"/>
          <p:cNvPicPr>
            <a:picLocks noChangeAspect="1" noChangeArrowheads="1" noCrop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131840" y="2060848"/>
            <a:ext cx="2448272" cy="3338553"/>
          </a:xfrm>
          <a:prstGeom prst="rect">
            <a:avLst/>
          </a:prstGeom>
          <a:noFill/>
        </p:spPr>
      </p:pic>
      <p:pic>
        <p:nvPicPr>
          <p:cNvPr id="22" name="Picture 4" descr="D:\Вершинина\Презентации все подряд\танц\отчетник поздр\Анимашки звезды, салют, сердечки\animashki-zvezdy-233.gif"/>
          <p:cNvPicPr>
            <a:picLocks noChangeAspect="1" noChangeArrowheads="1" noCrop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059832" y="2276872"/>
            <a:ext cx="2880320" cy="2880320"/>
          </a:xfrm>
          <a:prstGeom prst="rect">
            <a:avLst/>
          </a:prstGeom>
          <a:noFill/>
        </p:spPr>
      </p:pic>
      <p:pic>
        <p:nvPicPr>
          <p:cNvPr id="23" name="Picture 7" descr="D:\Вершинина\Презентации все подряд\танц\отчетник поздр\Анимашки звезды, салют, сердечки\anime-zvezdy-37.gif"/>
          <p:cNvPicPr>
            <a:picLocks noChangeAspect="1" noChangeArrowheads="1" noCrop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347864" y="2636912"/>
            <a:ext cx="2025668" cy="1872208"/>
          </a:xfrm>
          <a:prstGeom prst="rect">
            <a:avLst/>
          </a:prstGeom>
          <a:noFill/>
        </p:spPr>
      </p:pic>
      <p:pic>
        <p:nvPicPr>
          <p:cNvPr id="24" name="Picture 8" descr="D:\Вершинина\Презентации все подряд\танц\отчетник поздр\Анимашки звезды, салют, сердечки\anime-zvezdy-64.gif"/>
          <p:cNvPicPr>
            <a:picLocks noChangeAspect="1" noChangeArrowheads="1" noCrop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059832" y="1844824"/>
            <a:ext cx="2844595" cy="4032448"/>
          </a:xfrm>
          <a:prstGeom prst="rect">
            <a:avLst/>
          </a:prstGeom>
          <a:noFill/>
        </p:spPr>
      </p:pic>
      <p:pic>
        <p:nvPicPr>
          <p:cNvPr id="25" name="Picture 11" descr="D:\Вершинина\Презентации все подряд\танц\отчетник поздр\Анимашки звезды, салют, сердечки\c5439354a26e69b1c0b96ab816a8aa93.gif"/>
          <p:cNvPicPr>
            <a:picLocks noChangeAspect="1" noChangeArrowheads="1" noCrop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2843808" y="2060848"/>
            <a:ext cx="3240360" cy="3014288"/>
          </a:xfrm>
          <a:prstGeom prst="rect">
            <a:avLst/>
          </a:prstGeom>
          <a:noFill/>
        </p:spPr>
      </p:pic>
      <p:pic>
        <p:nvPicPr>
          <p:cNvPr id="26" name="Picture 6" descr="D:\Вершинина\Презентации все подряд\танц\отчетник поздр\Анимашки звезды, салют, сердечки\anime-zvezdy-68.gif"/>
          <p:cNvPicPr>
            <a:picLocks noChangeAspect="1" noChangeArrowheads="1" noCrop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707904" y="2636912"/>
            <a:ext cx="1656184" cy="165618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D:\Вершинина\Презентации все подряд\танц\отчетник поздр\Анимашки звезды, салют, сердечки\fony42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36526"/>
            <a:ext cx="9144000" cy="6989595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331640" y="188640"/>
            <a:ext cx="7056784" cy="85010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0070C0"/>
                </a:solidFill>
                <a:latin typeface="Comic Sans MS" pitchFamily="66" charset="0"/>
              </a:rPr>
              <a:t>М О Л О Д Ц Ы !!!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pic>
        <p:nvPicPr>
          <p:cNvPr id="48140" name="Picture 12" descr="D:\Вершинина\Презентации все подряд\танц\отчетник поздр\Анимашки звезды, салют, сердечки\anime-zvezdy-187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1680" y="2780928"/>
            <a:ext cx="5616624" cy="1872208"/>
          </a:xfrm>
          <a:prstGeom prst="rect">
            <a:avLst/>
          </a:prstGeom>
          <a:noFill/>
        </p:spPr>
      </p:pic>
      <p:pic>
        <p:nvPicPr>
          <p:cNvPr id="17" name="Picture 5" descr="D:\Вершинина\Презентации все подряд\танц\отчетник поздр\Анимашки звезды, салют, сердечки\animashki-zvezdy-526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0"/>
            <a:ext cx="952500" cy="9525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Вершинина\ЛОП\ЛОП 2016\День космоса\WrcBQ8ZuawQ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7044612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xfrm>
            <a:off x="5076056" y="-18046"/>
            <a:ext cx="4067944" cy="584775"/>
          </a:xfrm>
          <a:prstGeom prst="rect">
            <a:avLst/>
          </a:prstGeom>
          <a:ln w="38100">
            <a:solidFill>
              <a:srgbClr val="C00000"/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Планеты-гиганты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ааа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380312" y="3933056"/>
            <a:ext cx="1643859" cy="260129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077" y="-14356"/>
            <a:ext cx="9179077" cy="6957392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</p:pic>
      <p:sp>
        <p:nvSpPr>
          <p:cNvPr id="13" name="TextBox 12"/>
          <p:cNvSpPr txBox="1"/>
          <p:nvPr/>
        </p:nvSpPr>
        <p:spPr>
          <a:xfrm>
            <a:off x="251520" y="1124744"/>
            <a:ext cx="5832648" cy="156966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Мы уже знаем, что в Солнечной системе, кроме планет земной группы, есть планеты-гиганты,  расположенные за пределами кольца малых планет: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37445" y="2814257"/>
            <a:ext cx="1345240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Юпитер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26586" y="3396881"/>
            <a:ext cx="1203406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Сатурн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69965" y="4005816"/>
            <a:ext cx="888769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Уран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48084" y="4634658"/>
            <a:ext cx="1216167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Нептун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2531" y="5877272"/>
            <a:ext cx="4742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их подробнее…</a:t>
            </a:r>
            <a:endParaRPr lang="ru-RU" sz="28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509798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(Абстракция, обои, вода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1124" y="1667589"/>
            <a:ext cx="7620000" cy="5715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4008" y="188640"/>
            <a:ext cx="3592650" cy="584775"/>
          </a:xfrm>
          <a:prstGeom prst="rect">
            <a:avLst/>
          </a:prstGeom>
          <a:ln w="38100">
            <a:solidFill>
              <a:srgbClr val="C00000"/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Планеты-гиганты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980728"/>
            <a:ext cx="6213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Сравнительные размеры планет-гигантов: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20575"/>
            <a:ext cx="4209487" cy="4250572"/>
          </a:xfrm>
          <a:prstGeom prst="rect">
            <a:avLst/>
          </a:prstGeom>
        </p:spPr>
      </p:pic>
      <p:cxnSp>
        <p:nvCxnSpPr>
          <p:cNvPr id="24" name="Прямая со стрелкой 23"/>
          <p:cNvCxnSpPr/>
          <p:nvPr/>
        </p:nvCxnSpPr>
        <p:spPr>
          <a:xfrm>
            <a:off x="1331640" y="1932801"/>
            <a:ext cx="2376264" cy="2592288"/>
          </a:xfrm>
          <a:prstGeom prst="straightConnector1">
            <a:avLst/>
          </a:prstGeom>
          <a:ln w="3810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150874" y="1712823"/>
            <a:ext cx="1151277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Юпитер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892298" y="2961195"/>
            <a:ext cx="1271502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139 822 км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64882" y="3012791"/>
            <a:ext cx="1033809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Сатурн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4793968" y="3243924"/>
            <a:ext cx="1881088" cy="2058301"/>
          </a:xfrm>
          <a:prstGeom prst="straightConnector1">
            <a:avLst/>
          </a:prstGeom>
          <a:ln w="3810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5060776" y="4011438"/>
            <a:ext cx="1271502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120 536 км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107" y="4455751"/>
            <a:ext cx="2547879" cy="2547879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1507513" y="4752416"/>
            <a:ext cx="769570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Уран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520154" y="4936158"/>
            <a:ext cx="1372144" cy="1558706"/>
          </a:xfrm>
          <a:prstGeom prst="straightConnector1">
            <a:avLst/>
          </a:prstGeom>
          <a:ln w="3810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677129" y="5530845"/>
            <a:ext cx="1154483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50 724 км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667" y="4154137"/>
            <a:ext cx="2995124" cy="299512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920804" y="4653136"/>
            <a:ext cx="1043684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Нептун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7176678" y="4893090"/>
            <a:ext cx="1311674" cy="1488238"/>
          </a:xfrm>
          <a:prstGeom prst="straightConnector1">
            <a:avLst/>
          </a:prstGeom>
          <a:ln w="3810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7326473" y="5367579"/>
            <a:ext cx="1154483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49 244 км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697" y="1413980"/>
            <a:ext cx="681700" cy="68170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4824869" y="1857018"/>
            <a:ext cx="26274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Земля имеет </a:t>
            </a:r>
          </a:p>
          <a:p>
            <a:r>
              <a:rPr lang="ru-RU" sz="2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диаметре 12 742 км</a:t>
            </a:r>
            <a:endParaRPr lang="ru-RU" sz="20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6" grpId="0" animBg="1"/>
      <p:bldP spid="27" grpId="0" animBg="1"/>
      <p:bldP spid="28" grpId="0" animBg="1"/>
      <p:bldP spid="33" grpId="0" animBg="1"/>
      <p:bldP spid="35" grpId="0" animBg="1"/>
      <p:bldP spid="37" grpId="0" animBg="1"/>
      <p:bldP spid="19" grpId="0" animBg="1"/>
      <p:bldP spid="12" grpId="0" animBg="1"/>
      <p:bldP spid="4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2664</TotalTime>
  <Words>524</Words>
  <Application>Microsoft Office PowerPoint</Application>
  <PresentationFormat>Экран (4:3)</PresentationFormat>
  <Paragraphs>97</Paragraphs>
  <Slides>37</Slides>
  <Notes>0</Notes>
  <HiddenSlides>13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День Космоса</vt:lpstr>
      <vt:lpstr>Задание 1.  Расшифруйте слова</vt:lpstr>
      <vt:lpstr>Слайд 3</vt:lpstr>
      <vt:lpstr>Слайд 4</vt:lpstr>
      <vt:lpstr>Слайд 5</vt:lpstr>
      <vt:lpstr>Слайд 6</vt:lpstr>
      <vt:lpstr>Планеты-гиганты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Elena</cp:lastModifiedBy>
  <cp:revision>307</cp:revision>
  <dcterms:created xsi:type="dcterms:W3CDTF">2014-09-03T01:44:47Z</dcterms:created>
  <dcterms:modified xsi:type="dcterms:W3CDTF">2021-10-19T11:06:56Z</dcterms:modified>
</cp:coreProperties>
</file>