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643182"/>
            <a:ext cx="6929486" cy="941803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Масленица</a:t>
            </a:r>
            <a:endParaRPr lang="ru-RU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3530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3789040"/>
            <a:ext cx="8929718" cy="1211596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1400" dirty="0"/>
              <a:t>Наши предки старались встречать весну правильно:  на масленицу сжигали большое чучело, а  пепел разбрасывали по полю, чтобы на следующий год собрать богатый урожай. </a:t>
            </a:r>
            <a:r>
              <a:rPr lang="ru-RU" sz="1400" dirty="0" smtClean="0"/>
              <a:t>Для </a:t>
            </a:r>
            <a:r>
              <a:rPr lang="ru-RU" sz="1400" dirty="0"/>
              <a:t>славян это было символом прощания с зимой.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714356"/>
            <a:ext cx="2918878" cy="1928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8" y="714356"/>
            <a:ext cx="2935361" cy="1990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02972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85720" y="4071942"/>
            <a:ext cx="8358246" cy="919004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1400" dirty="0" smtClean="0"/>
              <a:t>Было </a:t>
            </a:r>
            <a:r>
              <a:rPr lang="ru-RU" sz="1400" dirty="0"/>
              <a:t>принято на главной площади устраивать народные гулянья. Люди кланялись весеннему </a:t>
            </a:r>
            <a:r>
              <a:rPr lang="ru-RU" sz="1400" dirty="0" smtClean="0"/>
              <a:t>солнышку,</a:t>
            </a:r>
          </a:p>
          <a:p>
            <a:pPr marL="45720" indent="0" algn="ctr">
              <a:buNone/>
            </a:pPr>
            <a:r>
              <a:rPr lang="ru-RU" sz="1400" dirty="0" smtClean="0"/>
              <a:t>пели </a:t>
            </a:r>
            <a:r>
              <a:rPr lang="ru-RU" sz="1400" dirty="0"/>
              <a:t>о нем песни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260649"/>
            <a:ext cx="2293649" cy="1525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72264" y="218476"/>
            <a:ext cx="2032056" cy="1522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868" y="1857364"/>
            <a:ext cx="2286016" cy="1524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33585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357290" y="4357694"/>
            <a:ext cx="6215106" cy="428628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1600" dirty="0"/>
              <a:t>девушки гадали на суженых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86116" y="1643050"/>
            <a:ext cx="2661247" cy="20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3917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28596" y="2143116"/>
            <a:ext cx="8463314" cy="358387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1400" dirty="0"/>
              <a:t>наши предки сжигали засохшие и больные березовые деревья и мыли талой водой пол, поливали ею цветы и полоскали белье. славяне считали ее целебной.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15206" y="142852"/>
            <a:ext cx="1499266" cy="1279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214290"/>
            <a:ext cx="1143008" cy="114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1802" y="3232006"/>
            <a:ext cx="2357454" cy="1632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27958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85720" y="3214686"/>
            <a:ext cx="8606760" cy="84984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1400" dirty="0"/>
              <a:t>Одной из главных версий считается, что появление слова "масленица" связано с традицией выпекания блинов.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6512" y="1000109"/>
            <a:ext cx="2271300" cy="1705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1071547"/>
            <a:ext cx="2000264" cy="1500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00123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79546" y="3643314"/>
            <a:ext cx="8464454" cy="92299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1400" dirty="0"/>
              <a:t>Русские люди пытались привлечь милость солнца и встречали его с блинами, которые и олицетворяли его. В то время считали, что чем больше блинов, тем скорее солнце начнет светить сильнее и теплее.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29256" y="1285860"/>
            <a:ext cx="2126714" cy="1526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28" y="1142984"/>
            <a:ext cx="2171393" cy="1643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13486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1071546"/>
            <a:ext cx="1500198" cy="2071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14612" y="3571876"/>
            <a:ext cx="4893124" cy="785818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1400" b="1" dirty="0"/>
              <a:t>ПРОВОЖАЛИ ЗИМУ ДЛЯ ТОГО, ЧТОБЫ ВЕСНА НЕ ЗАДЕРЖИВАЛАСЬ</a:t>
            </a:r>
          </a:p>
        </p:txBody>
      </p:sp>
    </p:spTree>
    <p:extLst>
      <p:ext uri="{BB962C8B-B14F-4D97-AF65-F5344CB8AC3E}">
        <p14:creationId xmlns:p14="http://schemas.microsoft.com/office/powerpoint/2010/main" xmlns="" val="247697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31</TotalTime>
  <Words>148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Масленица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Масленица</dc:title>
  <dc:creator>Reva</dc:creator>
  <cp:lastModifiedBy>Lenovo</cp:lastModifiedBy>
  <cp:revision>11</cp:revision>
  <dcterms:created xsi:type="dcterms:W3CDTF">2015-01-24T15:39:27Z</dcterms:created>
  <dcterms:modified xsi:type="dcterms:W3CDTF">2021-10-19T17:07:57Z</dcterms:modified>
</cp:coreProperties>
</file>