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A3E5D6-5821-42A2-B3A8-13415222386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570218-FE0A-4133-9D44-0DAAB77EC6D8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ТВЕРДЫЕ-МЯГКИЕ</a:t>
          </a:r>
          <a:endParaRPr lang="ru-RU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713373CC-A9B1-4BCF-BAF2-AFE1BDA41E2D}" type="parTrans" cxnId="{8BEB5CAC-B23B-4D50-B486-82B31733C1AD}">
      <dgm:prSet/>
      <dgm:spPr/>
      <dgm:t>
        <a:bodyPr/>
        <a:lstStyle/>
        <a:p>
          <a:endParaRPr lang="ru-RU"/>
        </a:p>
      </dgm:t>
    </dgm:pt>
    <dgm:pt modelId="{5744923B-9355-4212-81E0-A19DD0DDC486}" type="sibTrans" cxnId="{8BEB5CAC-B23B-4D50-B486-82B31733C1AD}">
      <dgm:prSet/>
      <dgm:spPr/>
      <dgm:t>
        <a:bodyPr/>
        <a:lstStyle/>
        <a:p>
          <a:endParaRPr lang="ru-RU"/>
        </a:p>
      </dgm:t>
    </dgm:pt>
    <dgm:pt modelId="{4D4145CB-1964-4433-89D1-301BC1A82CAB}">
      <dgm:prSet phldrT="[Текст]"/>
      <dgm:spPr/>
      <dgm:t>
        <a:bodyPr/>
        <a:lstStyle/>
        <a:p>
          <a:r>
            <a: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Л-Л</a:t>
          </a:r>
          <a:r>
            <a: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  </a:t>
          </a:r>
          <a:r>
            <a: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М-М</a:t>
          </a:r>
          <a:r>
            <a: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 </a:t>
          </a:r>
          <a:endParaRPr lang="ru-RU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1221A5-4392-4B43-92FB-E01A02E14C66}" type="parTrans" cxnId="{5A31F396-EEDF-4290-86FE-2D2CDF31F06A}">
      <dgm:prSet/>
      <dgm:spPr/>
      <dgm:t>
        <a:bodyPr/>
        <a:lstStyle/>
        <a:p>
          <a:endParaRPr lang="ru-RU"/>
        </a:p>
      </dgm:t>
    </dgm:pt>
    <dgm:pt modelId="{8C093260-ED49-4948-AA24-B738D154EAAF}" type="sibTrans" cxnId="{5A31F396-EEDF-4290-86FE-2D2CDF31F06A}">
      <dgm:prSet/>
      <dgm:spPr/>
      <dgm:t>
        <a:bodyPr/>
        <a:lstStyle/>
        <a:p>
          <a:endParaRPr lang="ru-RU"/>
        </a:p>
      </dgm:t>
    </dgm:pt>
    <dgm:pt modelId="{57282E0D-3574-4A36-BC3B-7FB6777E66BD}">
      <dgm:prSet phldrT="[Текст]"/>
      <dgm:spPr/>
      <dgm:t>
        <a:bodyPr/>
        <a:lstStyle/>
        <a:p>
          <a:r>
            <a: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C-C’  </a:t>
          </a:r>
          <a:r>
            <a: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Н-Н</a:t>
          </a:r>
          <a:r>
            <a: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</a:t>
          </a:r>
          <a:endParaRPr lang="ru-RU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7E89C6-4857-41E2-824C-D564C38439BD}" type="parTrans" cxnId="{49CA83B3-84D1-4D4E-AEC6-781BB3598A84}">
      <dgm:prSet/>
      <dgm:spPr/>
      <dgm:t>
        <a:bodyPr/>
        <a:lstStyle/>
        <a:p>
          <a:endParaRPr lang="ru-RU"/>
        </a:p>
      </dgm:t>
    </dgm:pt>
    <dgm:pt modelId="{7919F14D-3799-43BE-A2F3-8D9E0CEDCFC6}" type="sibTrans" cxnId="{49CA83B3-84D1-4D4E-AEC6-781BB3598A84}">
      <dgm:prSet/>
      <dgm:spPr/>
      <dgm:t>
        <a:bodyPr/>
        <a:lstStyle/>
        <a:p>
          <a:endParaRPr lang="ru-RU"/>
        </a:p>
      </dgm:t>
    </dgm:pt>
    <dgm:pt modelId="{120838FF-6CF3-4EFF-A0FF-446B127660FC}">
      <dgm:prSet/>
      <dgm:spPr/>
      <dgm:t>
        <a:bodyPr/>
        <a:lstStyle/>
        <a:p>
          <a:r>
            <a:rPr lang="ru-RU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свистящие-шипящие</a:t>
          </a:r>
          <a:endParaRPr lang="ru-RU" dirty="0"/>
        </a:p>
      </dgm:t>
    </dgm:pt>
    <dgm:pt modelId="{A528D8A6-13B0-42A8-AEA2-4C2C9301C043}" type="parTrans" cxnId="{7E22A9AE-8EC8-4682-A59E-769B8B5A31E3}">
      <dgm:prSet/>
      <dgm:spPr/>
      <dgm:t>
        <a:bodyPr/>
        <a:lstStyle/>
        <a:p>
          <a:endParaRPr lang="ru-RU"/>
        </a:p>
      </dgm:t>
    </dgm:pt>
    <dgm:pt modelId="{99A8BD69-E161-4010-B5AA-82B6B8A948EF}" type="sibTrans" cxnId="{7E22A9AE-8EC8-4682-A59E-769B8B5A31E3}">
      <dgm:prSet/>
      <dgm:spPr/>
      <dgm:t>
        <a:bodyPr/>
        <a:lstStyle/>
        <a:p>
          <a:endParaRPr lang="ru-RU"/>
        </a:p>
      </dgm:t>
    </dgm:pt>
    <dgm:pt modelId="{0324C663-2A7F-4DA6-B82C-D4CEC6608358}">
      <dgm:prSet custT="1"/>
      <dgm:spPr/>
      <dgm:t>
        <a:bodyPr/>
        <a:lstStyle/>
        <a:p>
          <a:r>
            <a:rPr lang="ru-RU" sz="2000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с-ц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2A9C9F-D015-45C3-8931-CA748F14B8A9}" type="parTrans" cxnId="{8FBD55C5-7107-4474-B583-1D680DC6469A}">
      <dgm:prSet/>
      <dgm:spPr/>
      <dgm:t>
        <a:bodyPr/>
        <a:lstStyle/>
        <a:p>
          <a:endParaRPr lang="ru-RU"/>
        </a:p>
      </dgm:t>
    </dgm:pt>
    <dgm:pt modelId="{EF413CC2-699B-469D-A668-CB8CBE5CB974}" type="sibTrans" cxnId="{8FBD55C5-7107-4474-B583-1D680DC6469A}">
      <dgm:prSet/>
      <dgm:spPr/>
      <dgm:t>
        <a:bodyPr/>
        <a:lstStyle/>
        <a:p>
          <a:endParaRPr lang="ru-RU"/>
        </a:p>
      </dgm:t>
    </dgm:pt>
    <dgm:pt modelId="{68F1BEB7-2C09-4645-8151-04CE55A680D4}">
      <dgm:prSet/>
      <dgm:spPr/>
      <dgm:t>
        <a:bodyPr/>
        <a:lstStyle/>
        <a:p>
          <a:r>
            <a:rPr lang="ru-RU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звонкие-глухие</a:t>
          </a:r>
          <a:r>
            <a:rPr lang="ru-RU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dirty="0"/>
        </a:p>
      </dgm:t>
    </dgm:pt>
    <dgm:pt modelId="{68EA3578-10AC-457F-B9A5-BC33835838A7}" type="parTrans" cxnId="{4BA27289-9EA6-404A-959F-BB7F7FF7ED75}">
      <dgm:prSet/>
      <dgm:spPr/>
      <dgm:t>
        <a:bodyPr/>
        <a:lstStyle/>
        <a:p>
          <a:endParaRPr lang="ru-RU"/>
        </a:p>
      </dgm:t>
    </dgm:pt>
    <dgm:pt modelId="{C703EBF0-0965-46B9-B7E4-46BF16023252}" type="sibTrans" cxnId="{4BA27289-9EA6-404A-959F-BB7F7FF7ED75}">
      <dgm:prSet/>
      <dgm:spPr/>
      <dgm:t>
        <a:bodyPr/>
        <a:lstStyle/>
        <a:p>
          <a:endParaRPr lang="ru-RU"/>
        </a:p>
      </dgm:t>
    </dgm:pt>
    <dgm:pt modelId="{E750040B-2CB3-4DF6-8762-D29DCBCEF49F}">
      <dgm:prSet custT="1"/>
      <dgm:spPr/>
      <dgm:t>
        <a:bodyPr/>
        <a:lstStyle/>
        <a:p>
          <a:r>
            <a:rPr lang="ru-RU" sz="2800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б-п</a:t>
          </a:r>
          <a:r>
            <a:rPr lang="ru-RU" sz="28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  </a:t>
          </a:r>
          <a:r>
            <a:rPr lang="ru-RU" sz="2800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д-т</a:t>
          </a:r>
          <a:r>
            <a:rPr lang="ru-RU" sz="28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  </a:t>
          </a:r>
          <a:r>
            <a:rPr lang="ru-RU" sz="20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Г-К</a:t>
          </a:r>
          <a:endParaRPr lang="ru-RU" sz="2800" dirty="0"/>
        </a:p>
      </dgm:t>
    </dgm:pt>
    <dgm:pt modelId="{77662E98-5673-4036-BE3C-5DD4DBD50064}" type="parTrans" cxnId="{7D152576-F565-40BE-B9F2-677459DCD425}">
      <dgm:prSet/>
      <dgm:spPr/>
      <dgm:t>
        <a:bodyPr/>
        <a:lstStyle/>
        <a:p>
          <a:endParaRPr lang="ru-RU"/>
        </a:p>
      </dgm:t>
    </dgm:pt>
    <dgm:pt modelId="{C64611F4-8EDD-42BA-B0C9-6025CFB08A86}" type="sibTrans" cxnId="{7D152576-F565-40BE-B9F2-677459DCD425}">
      <dgm:prSet/>
      <dgm:spPr/>
      <dgm:t>
        <a:bodyPr/>
        <a:lstStyle/>
        <a:p>
          <a:endParaRPr lang="ru-RU"/>
        </a:p>
      </dgm:t>
    </dgm:pt>
    <dgm:pt modelId="{8C4B61DE-5F9D-4875-B8FE-DB612F5B94CE}">
      <dgm:prSet custT="1"/>
      <dgm:spPr/>
      <dgm:t>
        <a:bodyPr/>
        <a:lstStyle/>
        <a:p>
          <a:r>
            <a:rPr lang="ru-RU" sz="28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С-З    Ф-В  </a:t>
          </a:r>
          <a:endParaRPr lang="ru-RU" sz="2800" dirty="0"/>
        </a:p>
      </dgm:t>
    </dgm:pt>
    <dgm:pt modelId="{6ED751FE-76B6-4CC5-90E8-5A21A778F0EC}" type="parTrans" cxnId="{B3D12F62-F85B-4DF8-BED1-662A55E29154}">
      <dgm:prSet/>
      <dgm:spPr/>
      <dgm:t>
        <a:bodyPr/>
        <a:lstStyle/>
        <a:p>
          <a:endParaRPr lang="ru-RU"/>
        </a:p>
      </dgm:t>
    </dgm:pt>
    <dgm:pt modelId="{AAD802E4-1A87-4E6E-BB4A-2F9938D758FB}" type="sibTrans" cxnId="{B3D12F62-F85B-4DF8-BED1-662A55E29154}">
      <dgm:prSet/>
      <dgm:spPr/>
      <dgm:t>
        <a:bodyPr/>
        <a:lstStyle/>
        <a:p>
          <a:endParaRPr lang="ru-RU"/>
        </a:p>
      </dgm:t>
    </dgm:pt>
    <dgm:pt modelId="{0C6D6D25-0315-40A9-A4B0-C875D9E019CB}">
      <dgm:prSet custT="1"/>
      <dgm:spPr/>
      <dgm:t>
        <a:bodyPr/>
        <a:lstStyle/>
        <a:p>
          <a:r>
            <a:rPr lang="ru-RU" sz="2000" b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r>
            <a:rPr lang="ru-RU" sz="2000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з-ж</a:t>
          </a:r>
          <a:r>
            <a:rPr lang="ru-RU" sz="20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3BDADC-FFF9-4D1A-9C8B-2597FA9E2359}" type="sibTrans" cxnId="{0DE85AB8-0F82-4FAA-A128-78DB2561C351}">
      <dgm:prSet/>
      <dgm:spPr/>
      <dgm:t>
        <a:bodyPr/>
        <a:lstStyle/>
        <a:p>
          <a:endParaRPr lang="ru-RU"/>
        </a:p>
      </dgm:t>
    </dgm:pt>
    <dgm:pt modelId="{15132E4B-25B4-4DF0-B2A5-EDBE0638F35F}" type="parTrans" cxnId="{0DE85AB8-0F82-4FAA-A128-78DB2561C351}">
      <dgm:prSet/>
      <dgm:spPr/>
      <dgm:t>
        <a:bodyPr/>
        <a:lstStyle/>
        <a:p>
          <a:endParaRPr lang="ru-RU"/>
        </a:p>
      </dgm:t>
    </dgm:pt>
    <dgm:pt modelId="{D50FC732-3301-49C8-9913-860361EA1711}">
      <dgm:prSet custT="1"/>
      <dgm:spPr/>
      <dgm:t>
        <a:bodyPr/>
        <a:lstStyle/>
        <a:p>
          <a:r>
            <a:rPr lang="ru-RU" sz="2000" b="1" dirty="0" err="1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с-ш</a:t>
          </a:r>
          <a:r>
            <a:rPr lang="ru-RU" sz="2000" b="1" dirty="0" smtClean="0">
              <a:solidFill>
                <a:srgbClr val="0808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rPr>
            <a:t> 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8CCEC3F-C924-4C05-A155-B9A5175FB31C}" type="sibTrans" cxnId="{BD8EC0D6-3955-424A-AAA9-9073EA175847}">
      <dgm:prSet/>
      <dgm:spPr/>
      <dgm:t>
        <a:bodyPr/>
        <a:lstStyle/>
        <a:p>
          <a:endParaRPr lang="ru-RU"/>
        </a:p>
      </dgm:t>
    </dgm:pt>
    <dgm:pt modelId="{8AB2C26D-5149-43F9-93EC-E6C83477BE0B}" type="parTrans" cxnId="{BD8EC0D6-3955-424A-AAA9-9073EA175847}">
      <dgm:prSet/>
      <dgm:spPr/>
      <dgm:t>
        <a:bodyPr/>
        <a:lstStyle/>
        <a:p>
          <a:endParaRPr lang="ru-RU"/>
        </a:p>
      </dgm:t>
    </dgm:pt>
    <dgm:pt modelId="{51AEFC02-68F0-4ED6-A4F6-1481127FE3C5}" type="pres">
      <dgm:prSet presAssocID="{7EA3E5D6-5821-42A2-B3A8-13415222386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ED55AEE-C27C-4B0F-82DB-BCF00237D78A}" type="pres">
      <dgm:prSet presAssocID="{120838FF-6CF3-4EFF-A0FF-446B127660FC}" presName="linNode" presStyleCnt="0"/>
      <dgm:spPr/>
    </dgm:pt>
    <dgm:pt modelId="{B55C7092-B262-43D7-A110-46DDDDAE67ED}" type="pres">
      <dgm:prSet presAssocID="{120838FF-6CF3-4EFF-A0FF-446B127660FC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C1938-FB08-495B-A5C1-37B2FF491546}" type="pres">
      <dgm:prSet presAssocID="{120838FF-6CF3-4EFF-A0FF-446B127660FC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24C3A-8FC2-4D43-9C5F-06B16F93515A}" type="pres">
      <dgm:prSet presAssocID="{99A8BD69-E161-4010-B5AA-82B6B8A948EF}" presName="spacing" presStyleCnt="0"/>
      <dgm:spPr/>
    </dgm:pt>
    <dgm:pt modelId="{782C0327-6142-48E5-988E-0A5A21662A82}" type="pres">
      <dgm:prSet presAssocID="{68F1BEB7-2C09-4645-8151-04CE55A680D4}" presName="linNode" presStyleCnt="0"/>
      <dgm:spPr/>
    </dgm:pt>
    <dgm:pt modelId="{86450B0E-20E4-48E0-A8CE-22AEFBF263D9}" type="pres">
      <dgm:prSet presAssocID="{68F1BEB7-2C09-4645-8151-04CE55A680D4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CE503-6533-4C8F-8E79-01DEE219CC13}" type="pres">
      <dgm:prSet presAssocID="{68F1BEB7-2C09-4645-8151-04CE55A680D4}" presName="childShp" presStyleLbl="bgAccFollowNode1" presStyleIdx="1" presStyleCnt="3" custScaleY="127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609B9-9FB9-44CE-A273-07DACFDD36BC}" type="pres">
      <dgm:prSet presAssocID="{C703EBF0-0965-46B9-B7E4-46BF16023252}" presName="spacing" presStyleCnt="0"/>
      <dgm:spPr/>
    </dgm:pt>
    <dgm:pt modelId="{7B5A2ADD-7CE7-42CD-BFA5-1E0C20E5934F}" type="pres">
      <dgm:prSet presAssocID="{65570218-FE0A-4133-9D44-0DAAB77EC6D8}" presName="linNode" presStyleCnt="0"/>
      <dgm:spPr/>
    </dgm:pt>
    <dgm:pt modelId="{AA558100-23EF-44D3-93A3-331517180E3B}" type="pres">
      <dgm:prSet presAssocID="{65570218-FE0A-4133-9D44-0DAAB77EC6D8}" presName="parentShp" presStyleLbl="node1" presStyleIdx="2" presStyleCnt="3" custLinFactNeighborX="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45B24-4796-4C12-9183-7A12A16322F7}" type="pres">
      <dgm:prSet presAssocID="{65570218-FE0A-4133-9D44-0DAAB77EC6D8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EBC54F-8972-4BCE-82F4-995F2C163AC7}" type="presOf" srcId="{8C4B61DE-5F9D-4875-B8FE-DB612F5B94CE}" destId="{182CE503-6533-4C8F-8E79-01DEE219CC13}" srcOrd="0" destOrd="1" presId="urn:microsoft.com/office/officeart/2005/8/layout/vList6"/>
    <dgm:cxn modelId="{8BEB5CAC-B23B-4D50-B486-82B31733C1AD}" srcId="{7EA3E5D6-5821-42A2-B3A8-134152223860}" destId="{65570218-FE0A-4133-9D44-0DAAB77EC6D8}" srcOrd="2" destOrd="0" parTransId="{713373CC-A9B1-4BCF-BAF2-AFE1BDA41E2D}" sibTransId="{5744923B-9355-4212-81E0-A19DD0DDC486}"/>
    <dgm:cxn modelId="{6710F0D9-500E-45F1-9089-1274A1210747}" type="presOf" srcId="{4D4145CB-1964-4433-89D1-301BC1A82CAB}" destId="{3A045B24-4796-4C12-9183-7A12A16322F7}" srcOrd="0" destOrd="0" presId="urn:microsoft.com/office/officeart/2005/8/layout/vList6"/>
    <dgm:cxn modelId="{0BE57801-5DC9-44EC-9256-DEDDAB2DA91E}" type="presOf" srcId="{D50FC732-3301-49C8-9913-860361EA1711}" destId="{DE1C1938-FB08-495B-A5C1-37B2FF491546}" srcOrd="0" destOrd="1" presId="urn:microsoft.com/office/officeart/2005/8/layout/vList6"/>
    <dgm:cxn modelId="{BD8EC0D6-3955-424A-AAA9-9073EA175847}" srcId="{120838FF-6CF3-4EFF-A0FF-446B127660FC}" destId="{D50FC732-3301-49C8-9913-860361EA1711}" srcOrd="1" destOrd="0" parTransId="{8AB2C26D-5149-43F9-93EC-E6C83477BE0B}" sibTransId="{08CCEC3F-C924-4C05-A155-B9A5175FB31C}"/>
    <dgm:cxn modelId="{FCC8DA23-F4B8-4F16-BBEC-165C2B8F644D}" type="presOf" srcId="{68F1BEB7-2C09-4645-8151-04CE55A680D4}" destId="{86450B0E-20E4-48E0-A8CE-22AEFBF263D9}" srcOrd="0" destOrd="0" presId="urn:microsoft.com/office/officeart/2005/8/layout/vList6"/>
    <dgm:cxn modelId="{110F8639-78F2-47F6-BDA4-7A5026BF9CE8}" type="presOf" srcId="{57282E0D-3574-4A36-BC3B-7FB6777E66BD}" destId="{3A045B24-4796-4C12-9183-7A12A16322F7}" srcOrd="0" destOrd="1" presId="urn:microsoft.com/office/officeart/2005/8/layout/vList6"/>
    <dgm:cxn modelId="{8FBD55C5-7107-4474-B583-1D680DC6469A}" srcId="{120838FF-6CF3-4EFF-A0FF-446B127660FC}" destId="{0324C663-2A7F-4DA6-B82C-D4CEC6608358}" srcOrd="0" destOrd="0" parTransId="{F02A9C9F-D015-45C3-8931-CA748F14B8A9}" sibTransId="{EF413CC2-699B-469D-A668-CB8CBE5CB974}"/>
    <dgm:cxn modelId="{0DE85AB8-0F82-4FAA-A128-78DB2561C351}" srcId="{120838FF-6CF3-4EFF-A0FF-446B127660FC}" destId="{0C6D6D25-0315-40A9-A4B0-C875D9E019CB}" srcOrd="2" destOrd="0" parTransId="{15132E4B-25B4-4DF0-B2A5-EDBE0638F35F}" sibTransId="{AB3BDADC-FFF9-4D1A-9C8B-2597FA9E2359}"/>
    <dgm:cxn modelId="{94260332-ECCC-47CF-A37E-96B1313D6758}" type="presOf" srcId="{7EA3E5D6-5821-42A2-B3A8-134152223860}" destId="{51AEFC02-68F0-4ED6-A4F6-1481127FE3C5}" srcOrd="0" destOrd="0" presId="urn:microsoft.com/office/officeart/2005/8/layout/vList6"/>
    <dgm:cxn modelId="{C044AFCA-A183-4E4C-B0CF-7CA01F0E1A08}" type="presOf" srcId="{65570218-FE0A-4133-9D44-0DAAB77EC6D8}" destId="{AA558100-23EF-44D3-93A3-331517180E3B}" srcOrd="0" destOrd="0" presId="urn:microsoft.com/office/officeart/2005/8/layout/vList6"/>
    <dgm:cxn modelId="{B3D12F62-F85B-4DF8-BED1-662A55E29154}" srcId="{68F1BEB7-2C09-4645-8151-04CE55A680D4}" destId="{8C4B61DE-5F9D-4875-B8FE-DB612F5B94CE}" srcOrd="1" destOrd="0" parTransId="{6ED751FE-76B6-4CC5-90E8-5A21A778F0EC}" sibTransId="{AAD802E4-1A87-4E6E-BB4A-2F9938D758FB}"/>
    <dgm:cxn modelId="{49CA83B3-84D1-4D4E-AEC6-781BB3598A84}" srcId="{65570218-FE0A-4133-9D44-0DAAB77EC6D8}" destId="{57282E0D-3574-4A36-BC3B-7FB6777E66BD}" srcOrd="1" destOrd="0" parTransId="{767E89C6-4857-41E2-824C-D564C38439BD}" sibTransId="{7919F14D-3799-43BE-A2F3-8D9E0CEDCFC6}"/>
    <dgm:cxn modelId="{4BA27289-9EA6-404A-959F-BB7F7FF7ED75}" srcId="{7EA3E5D6-5821-42A2-B3A8-134152223860}" destId="{68F1BEB7-2C09-4645-8151-04CE55A680D4}" srcOrd="1" destOrd="0" parTransId="{68EA3578-10AC-457F-B9A5-BC33835838A7}" sibTransId="{C703EBF0-0965-46B9-B7E4-46BF16023252}"/>
    <dgm:cxn modelId="{5A31F396-EEDF-4290-86FE-2D2CDF31F06A}" srcId="{65570218-FE0A-4133-9D44-0DAAB77EC6D8}" destId="{4D4145CB-1964-4433-89D1-301BC1A82CAB}" srcOrd="0" destOrd="0" parTransId="{621221A5-4392-4B43-92FB-E01A02E14C66}" sibTransId="{8C093260-ED49-4948-AA24-B738D154EAAF}"/>
    <dgm:cxn modelId="{7E22A9AE-8EC8-4682-A59E-769B8B5A31E3}" srcId="{7EA3E5D6-5821-42A2-B3A8-134152223860}" destId="{120838FF-6CF3-4EFF-A0FF-446B127660FC}" srcOrd="0" destOrd="0" parTransId="{A528D8A6-13B0-42A8-AEA2-4C2C9301C043}" sibTransId="{99A8BD69-E161-4010-B5AA-82B6B8A948EF}"/>
    <dgm:cxn modelId="{4A82D66D-F6F1-4780-AE77-ADD5D204EEEC}" type="presOf" srcId="{0C6D6D25-0315-40A9-A4B0-C875D9E019CB}" destId="{DE1C1938-FB08-495B-A5C1-37B2FF491546}" srcOrd="0" destOrd="2" presId="urn:microsoft.com/office/officeart/2005/8/layout/vList6"/>
    <dgm:cxn modelId="{5768EFC9-6B7B-40B2-990B-20F2509BA439}" type="presOf" srcId="{0324C663-2A7F-4DA6-B82C-D4CEC6608358}" destId="{DE1C1938-FB08-495B-A5C1-37B2FF491546}" srcOrd="0" destOrd="0" presId="urn:microsoft.com/office/officeart/2005/8/layout/vList6"/>
    <dgm:cxn modelId="{C9E8055E-6DCF-47B1-9FA5-69CD3FC35125}" type="presOf" srcId="{E750040B-2CB3-4DF6-8762-D29DCBCEF49F}" destId="{182CE503-6533-4C8F-8E79-01DEE219CC13}" srcOrd="0" destOrd="0" presId="urn:microsoft.com/office/officeart/2005/8/layout/vList6"/>
    <dgm:cxn modelId="{7D152576-F565-40BE-B9F2-677459DCD425}" srcId="{68F1BEB7-2C09-4645-8151-04CE55A680D4}" destId="{E750040B-2CB3-4DF6-8762-D29DCBCEF49F}" srcOrd="0" destOrd="0" parTransId="{77662E98-5673-4036-BE3C-5DD4DBD50064}" sibTransId="{C64611F4-8EDD-42BA-B0C9-6025CFB08A86}"/>
    <dgm:cxn modelId="{78D0A517-CB35-4C3F-A9B9-06A64A51FAF0}" type="presOf" srcId="{120838FF-6CF3-4EFF-A0FF-446B127660FC}" destId="{B55C7092-B262-43D7-A110-46DDDDAE67ED}" srcOrd="0" destOrd="0" presId="urn:microsoft.com/office/officeart/2005/8/layout/vList6"/>
    <dgm:cxn modelId="{A6DACCF2-F4A8-4344-9E63-095B6BF1AB79}" type="presParOf" srcId="{51AEFC02-68F0-4ED6-A4F6-1481127FE3C5}" destId="{EED55AEE-C27C-4B0F-82DB-BCF00237D78A}" srcOrd="0" destOrd="0" presId="urn:microsoft.com/office/officeart/2005/8/layout/vList6"/>
    <dgm:cxn modelId="{577A8B80-F9D3-4D0E-834A-B247FCC21128}" type="presParOf" srcId="{EED55AEE-C27C-4B0F-82DB-BCF00237D78A}" destId="{B55C7092-B262-43D7-A110-46DDDDAE67ED}" srcOrd="0" destOrd="0" presId="urn:microsoft.com/office/officeart/2005/8/layout/vList6"/>
    <dgm:cxn modelId="{71F1769D-0ADF-4F4F-9D25-667A56E9A38B}" type="presParOf" srcId="{EED55AEE-C27C-4B0F-82DB-BCF00237D78A}" destId="{DE1C1938-FB08-495B-A5C1-37B2FF491546}" srcOrd="1" destOrd="0" presId="urn:microsoft.com/office/officeart/2005/8/layout/vList6"/>
    <dgm:cxn modelId="{EE1279BB-06E9-4E9D-B51D-A28C4C255911}" type="presParOf" srcId="{51AEFC02-68F0-4ED6-A4F6-1481127FE3C5}" destId="{00E24C3A-8FC2-4D43-9C5F-06B16F93515A}" srcOrd="1" destOrd="0" presId="urn:microsoft.com/office/officeart/2005/8/layout/vList6"/>
    <dgm:cxn modelId="{CFECA803-7A12-49AC-9BEE-5ECA1D383DEA}" type="presParOf" srcId="{51AEFC02-68F0-4ED6-A4F6-1481127FE3C5}" destId="{782C0327-6142-48E5-988E-0A5A21662A82}" srcOrd="2" destOrd="0" presId="urn:microsoft.com/office/officeart/2005/8/layout/vList6"/>
    <dgm:cxn modelId="{4D18A51F-8192-4DF4-99C0-32E6621A30C0}" type="presParOf" srcId="{782C0327-6142-48E5-988E-0A5A21662A82}" destId="{86450B0E-20E4-48E0-A8CE-22AEFBF263D9}" srcOrd="0" destOrd="0" presId="urn:microsoft.com/office/officeart/2005/8/layout/vList6"/>
    <dgm:cxn modelId="{C08AA2D2-A9BD-41AF-94FF-D6AECF57AF80}" type="presParOf" srcId="{782C0327-6142-48E5-988E-0A5A21662A82}" destId="{182CE503-6533-4C8F-8E79-01DEE219CC13}" srcOrd="1" destOrd="0" presId="urn:microsoft.com/office/officeart/2005/8/layout/vList6"/>
    <dgm:cxn modelId="{A4BC88BD-F814-4C9C-81A4-905827D73863}" type="presParOf" srcId="{51AEFC02-68F0-4ED6-A4F6-1481127FE3C5}" destId="{E0A609B9-9FB9-44CE-A273-07DACFDD36BC}" srcOrd="3" destOrd="0" presId="urn:microsoft.com/office/officeart/2005/8/layout/vList6"/>
    <dgm:cxn modelId="{569365C0-43A9-4AF6-8C08-8C097D7B5D52}" type="presParOf" srcId="{51AEFC02-68F0-4ED6-A4F6-1481127FE3C5}" destId="{7B5A2ADD-7CE7-42CD-BFA5-1E0C20E5934F}" srcOrd="4" destOrd="0" presId="urn:microsoft.com/office/officeart/2005/8/layout/vList6"/>
    <dgm:cxn modelId="{132E0D5C-1CA7-4BC5-9E3B-CB5E9FCD76EF}" type="presParOf" srcId="{7B5A2ADD-7CE7-42CD-BFA5-1E0C20E5934F}" destId="{AA558100-23EF-44D3-93A3-331517180E3B}" srcOrd="0" destOrd="0" presId="urn:microsoft.com/office/officeart/2005/8/layout/vList6"/>
    <dgm:cxn modelId="{6E1BDDB7-2DCB-49A7-B052-61B33EFE448F}" type="presParOf" srcId="{7B5A2ADD-7CE7-42CD-BFA5-1E0C20E5934F}" destId="{3A045B24-4796-4C12-9183-7A12A16322F7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325B-6E9F-49FC-8B60-1C41522B46E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2B871-8A11-497C-B63B-6FFBDDE67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84AF0-3419-4A6A-AF2C-192AF98CB35A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77D2-A9FF-4249-9A18-6E55DF7E7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C952-B0C4-4542-AD2B-C4068C383FD0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0FECC-52B7-4C43-B418-B029254DC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F730-86ED-4598-83A3-F335E3EA7EEC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7B9B6-4381-464A-A295-9B33BEF97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5496B-516C-4177-A676-7EBAB7656169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FD304-668E-42B7-8259-D0591FE79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5840-B31D-4769-826F-14050B7D5CD7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139FF-0FF3-4794-AFA6-BDE352124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4680-0341-4A8E-BFBE-CD007C3D9B65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CC16B-3608-43BE-A10C-F95C760DE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7FE3-2FCF-45F3-9244-483883EEBE86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D65F-AFDB-4320-85FB-8C940BEE4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7B3D-762F-49AF-9249-CAAA08A88BFA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CFC-468E-46B2-AF9D-1E73DAA2C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E60B0-0B56-4B84-BCA9-C0F4CAE79DC4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C60D7-27B5-4C44-8A9E-AC54C60EF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285DC-127C-4DF7-B293-EEDF21F4B87E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902D0-8858-4622-B70C-9E73A2E92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42DB64-717D-4651-A9AA-7DA7D964F24F}" type="datetimeFigureOut">
              <a:rPr lang="ru-RU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4EF379-1B77-4DFB-9BDC-84B4B2008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849313"/>
            <a:ext cx="7772400" cy="302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ГОТОВНОСТЬ К ШКОЛЕ</a:t>
            </a:r>
          </a:p>
        </p:txBody>
      </p:sp>
      <p:pic>
        <p:nvPicPr>
          <p:cNvPr id="2051" name="Picture 4" descr="http://www.anapple.ru/images/det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6313" y="4813300"/>
            <a:ext cx="73183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63" y="300038"/>
            <a:ext cx="8331200" cy="1325562"/>
          </a:xfrm>
        </p:spPr>
        <p:txBody>
          <a:bodyPr/>
          <a:lstStyle/>
          <a:p>
            <a:pPr algn="ctr">
              <a:defRPr/>
            </a:pP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Сформированность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связной речи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3838" y="1071563"/>
            <a:ext cx="7886700" cy="4351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7 годам ребёнок должен уметь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пересказывать небольшие по объёму 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составлять рассказ по картинке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составлять рассказ по серии картин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отвечать на вопросы по тексту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Обращается внимание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понимание ребёнком текста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структурирование текста (последовательно и точно строить пересказ),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грамматику (он должен правильно строить предложения, уметь использовать сложные предложения).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3555" name="Picture 3" descr="C:\Users\1\Desktop\хаврошечк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8731" y="1919516"/>
            <a:ext cx="2965269" cy="2417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коммуникация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Ребёнок должен быть достаточно активен в общении,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слушать и понимать речь,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строить общение с учетом ситуации,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легко входить в контакт с детьми и взрослыми,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ясно и последовательно выражать свои мысли,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пользоваться формами речевого этикета.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0482" name="Picture 2" descr="C:\Users\1\Desktop\коммуникативные-умения-дошкольни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4730" y="5116014"/>
            <a:ext cx="4772025" cy="1276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Помимо этого: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Достаточная общая осведомлённость.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Ориентация в пространстве и на листе бумаги.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Достаточно развитая мелкая моторика.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1508" name="Picture 4" descr="C:\Users\1\Desktop\7615518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481" y="4153988"/>
            <a:ext cx="6971484" cy="2142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11325"/>
            <a:ext cx="7886700" cy="3370263"/>
          </a:xfrm>
        </p:spPr>
        <p:txBody>
          <a:bodyPr/>
          <a:lstStyle/>
          <a:p>
            <a:pPr algn="ctr">
              <a:defRPr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</a:t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4"/>
          <p:cNvSpPr>
            <a:spLocks noGrp="1"/>
          </p:cNvSpPr>
          <p:nvPr>
            <p:ph idx="1"/>
          </p:nvPr>
        </p:nvSpPr>
        <p:spPr>
          <a:xfrm>
            <a:off x="0" y="623888"/>
            <a:ext cx="7886700" cy="4351337"/>
          </a:xfrm>
        </p:spPr>
        <p:txBody>
          <a:bodyPr/>
          <a:lstStyle/>
          <a:p>
            <a:pPr>
              <a:defRPr/>
            </a:pPr>
            <a:r>
              <a:rPr lang="ru-RU" alt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Наша речь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процесс общения, поэтому готовность или неготовность к обучению в школе во многом определяется уровнем  речевого развития. Чем лучше у ребенка будет развита речь до поступления в школу, тем быстрее он овладеет чтением и письмом.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3075" name="Picture 3" descr="C:\Users\1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3669" y="4663440"/>
            <a:ext cx="5003074" cy="1998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54088"/>
          </a:xfrm>
        </p:spPr>
        <p:txBody>
          <a:bodyPr/>
          <a:lstStyle/>
          <a:p>
            <a:pPr>
              <a:defRPr/>
            </a:pPr>
            <a:r>
              <a:rPr lang="ru-RU" alt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 в первую очередь следует обратить внимание на</a:t>
            </a:r>
            <a:r>
              <a:rPr lang="ru-RU" altLang="ru-RU" sz="3200" b="1" dirty="0" smtClean="0">
                <a:solidFill>
                  <a:srgbClr val="FFC000"/>
                </a:solidFill>
              </a:rPr>
              <a:t>: </a:t>
            </a:r>
            <a:endParaRPr lang="ru-RU" sz="3200" b="1" dirty="0" smtClean="0">
              <a:solidFill>
                <a:srgbClr val="FFC000"/>
              </a:solidFill>
            </a:endParaRPr>
          </a:p>
        </p:txBody>
      </p:sp>
      <p:sp>
        <p:nvSpPr>
          <p:cNvPr id="4099" name="Содержимое 3"/>
          <p:cNvSpPr>
            <a:spLocks noGrp="1"/>
          </p:cNvSpPr>
          <p:nvPr>
            <p:ph idx="1"/>
          </p:nvPr>
        </p:nvSpPr>
        <p:spPr>
          <a:xfrm>
            <a:off x="536575" y="1601788"/>
            <a:ext cx="7886700" cy="525621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Правильное произношение всех звуков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различать звуки речи на слух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Владение навыками звукового анализа и синтеза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Словарный запас</a:t>
            </a:r>
          </a:p>
          <a:p>
            <a:pPr eaLnBrk="1" hangingPunct="1">
              <a:defRPr/>
            </a:pPr>
            <a:r>
              <a:rPr lang="ru-RU" alt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Сформированность</a:t>
            </a: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грамматического строя речи 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Связную речь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Речевую коммуникацию</a:t>
            </a:r>
          </a:p>
          <a:p>
            <a:pPr eaLnBrk="1" hangingPunct="1"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Мелкую моторику рук и психические процессы (память, внимание, мышление, восприятие)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звукопроизношения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6321425" cy="4351338"/>
          </a:xfrm>
        </p:spPr>
        <p:txBody>
          <a:bodyPr/>
          <a:lstStyle/>
          <a:p>
            <a:pPr>
              <a:defRPr/>
            </a:pPr>
            <a:r>
              <a:rPr lang="ru-RU" alt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норме вся звуковая сторона речи должна быть усвоена ребёнком полностью </a:t>
            </a:r>
            <a:r>
              <a:rPr lang="ru-RU" alt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5 – 6 годам. </a:t>
            </a:r>
            <a:r>
              <a:rPr lang="ru-RU" alt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этому возрасту ребёнок должен уметь различать звуки на слух и в произношении. Он должен отчётливо произносить звуки в различных словах, во фразовой речи, не должен их пропускать, искажать, заменять другими.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1" name="Picture 3" descr="C:\Users\1\Desktop\21f3f3ae4be1968468c5e38936615e6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9137" y="1410788"/>
            <a:ext cx="2460805" cy="3775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388" y="234950"/>
            <a:ext cx="7886700" cy="13985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Фонематический слух </a:t>
            </a:r>
            <a:r>
              <a:rPr lang="ru-RU" sz="2400" dirty="0" smtClean="0">
                <a:solidFill>
                  <a:srgbClr val="FFC000"/>
                </a:solidFill>
              </a:rPr>
              <a:t>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то способность различать сходные звуки по акустическому и артикуляционному сходству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 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надежда\Downloads\622_fonemati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6999" y="940526"/>
            <a:ext cx="2902132" cy="54472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Слоговая структура слова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9275" y="1655763"/>
            <a:ext cx="4597400" cy="4497387"/>
          </a:xfrm>
        </p:spPr>
        <p:txBody>
          <a:bodyPr/>
          <a:lstStyle/>
          <a:p>
            <a:pPr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Ребенку 6 -7 лет доступны слова сложной слоговой структуры (аквариум, библиотекарь, баскетболист, экскаватор). Он произносит их в быстром темпе, не переставляет, не выкидывает, не добавляет звуки и слоги. 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6626" name="Picture 2" descr="C:\Users\1\Desktop\imgh9379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3285" y="1250371"/>
            <a:ext cx="3797469" cy="4980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87338" y="417513"/>
            <a:ext cx="8228012" cy="1325562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Владение навыками звукового анализа и синтеза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слышать и выделять первый и последний звук в слове;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место определённого звука в слове (начало. середина, конец);</a:t>
            </a: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ожет определить количество слогов в одно-, 2-х, 3-х сложных словах.</a:t>
            </a: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называть слова с заданным звуком;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alt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уметь составлять слова из звуков;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74675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Соответствие словарного запаса возрастной норме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7 годам у ребёнка должен быть достаточно большой словарный запас </a:t>
            </a:r>
            <a:r>
              <a:rPr lang="ru-RU" altLang="ru-RU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(около  3000  слов)</a:t>
            </a:r>
            <a:r>
              <a:rPr lang="ru-RU" alt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Font typeface="Arial" charset="0"/>
              <a:buNone/>
              <a:defRPr/>
            </a:pP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своей речи он должен </a:t>
            </a:r>
            <a:r>
              <a:rPr lang="ru-RU" alt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 использовать все части речи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(существительные, прилагательные, глаголы, наречия, антонимы, синонимы, числительные), понимать переносное значение слов, подбирать </a:t>
            </a:r>
            <a:r>
              <a:rPr lang="ru-RU" alt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обобщающие понятия для группы предметов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0" name="Picture 4" descr="C:\Users\1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2275" y="4637088"/>
            <a:ext cx="4389438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8515350" cy="1325563"/>
          </a:xfrm>
        </p:spPr>
        <p:txBody>
          <a:bodyPr/>
          <a:lstStyle/>
          <a:p>
            <a:pPr>
              <a:defRPr/>
            </a:pP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charset="0"/>
              </a:rPr>
              <a:t>Сформированность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ahoma" charset="0"/>
              </a:rPr>
              <a:t> грамматического строя речи: 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должен уметь пользоваться разными способами словообразования и словоизменения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(правильно употреблять слова с уменьшительно-ласкательными суффиксами, образовывать слова в нужной форме, образовывать прилагательные от существительных, изменять существительные по числам, падежам, глаголы по видам, понимать и употреблять предлоги, согласовывать числительные и прилагательные с существительными).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" name="Рисунок 3" descr="rebeno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63192" y="4993740"/>
            <a:ext cx="2075574" cy="186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520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Calibri</vt:lpstr>
      <vt:lpstr>Arial</vt:lpstr>
      <vt:lpstr>Calibri Light</vt:lpstr>
      <vt:lpstr>Times New Roman</vt:lpstr>
      <vt:lpstr>Cambria</vt:lpstr>
      <vt:lpstr>Wingdings</vt:lpstr>
      <vt:lpstr>Tahoma</vt:lpstr>
      <vt:lpstr>Тема Office</vt:lpstr>
      <vt:lpstr>РЕЧЕВАЯ ГОТОВНОСТЬ К ШКОЛЕ</vt:lpstr>
      <vt:lpstr>Слайд 2</vt:lpstr>
      <vt:lpstr>Родителям в первую очередь следует обратить внимание на: </vt:lpstr>
      <vt:lpstr> Состояние       звукопроизношения  </vt:lpstr>
      <vt:lpstr> Фонематический слух – это способность различать сходные звуки по акустическому и артикуляционному сходству:  .</vt:lpstr>
      <vt:lpstr>Слоговая структура слова</vt:lpstr>
      <vt:lpstr>Владение навыками звукового анализа и синтеза </vt:lpstr>
      <vt:lpstr>Соответствие словарного запаса возрастной норме </vt:lpstr>
      <vt:lpstr>Сформированность грамматического строя речи: </vt:lpstr>
      <vt:lpstr>Сформированность связной речи </vt:lpstr>
      <vt:lpstr>Речевая коммуникация</vt:lpstr>
      <vt:lpstr>Помимо этого:</vt:lpstr>
      <vt:lpstr>Благодарю 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1</cp:lastModifiedBy>
  <cp:revision>19</cp:revision>
  <dcterms:created xsi:type="dcterms:W3CDTF">2014-10-15T14:39:08Z</dcterms:created>
  <dcterms:modified xsi:type="dcterms:W3CDTF">2021-10-19T09:09:22Z</dcterms:modified>
</cp:coreProperties>
</file>