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  <p:sldId id="263" r:id="rId7"/>
    <p:sldId id="264" r:id="rId8"/>
    <p:sldId id="265" r:id="rId9"/>
    <p:sldId id="269" r:id="rId10"/>
    <p:sldId id="267" r:id="rId11"/>
    <p:sldId id="268" r:id="rId12"/>
    <p:sldId id="270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925C2-51B8-4029-8C24-B91CF3E72E5E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AEF66-10A4-452E-8C64-76E70EBB2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925C2-51B8-4029-8C24-B91CF3E72E5E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AEF66-10A4-452E-8C64-76E70EBB2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925C2-51B8-4029-8C24-B91CF3E72E5E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AEF66-10A4-452E-8C64-76E70EBB2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925C2-51B8-4029-8C24-B91CF3E72E5E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AEF66-10A4-452E-8C64-76E70EBB2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925C2-51B8-4029-8C24-B91CF3E72E5E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AEF66-10A4-452E-8C64-76E70EBB2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925C2-51B8-4029-8C24-B91CF3E72E5E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AEF66-10A4-452E-8C64-76E70EBB2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925C2-51B8-4029-8C24-B91CF3E72E5E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AEF66-10A4-452E-8C64-76E70EBB2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925C2-51B8-4029-8C24-B91CF3E72E5E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AEF66-10A4-452E-8C64-76E70EBB2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925C2-51B8-4029-8C24-B91CF3E72E5E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AEF66-10A4-452E-8C64-76E70EBB2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925C2-51B8-4029-8C24-B91CF3E72E5E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AEF66-10A4-452E-8C64-76E70EBB2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925C2-51B8-4029-8C24-B91CF3E72E5E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AEF66-10A4-452E-8C64-76E70EBB2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1925C2-51B8-4029-8C24-B91CF3E72E5E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1AEF66-10A4-452E-8C64-76E70EBB2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Резида\Desktop\wallcoocombabu0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643074"/>
          </a:xfrm>
        </p:spPr>
        <p:txBody>
          <a:bodyPr/>
          <a:lstStyle/>
          <a:p>
            <a:r>
              <a:rPr lang="ru-RU" dirty="0"/>
              <a:t>Проект на тему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4293096"/>
            <a:ext cx="3240360" cy="2232248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 </a:t>
            </a:r>
          </a:p>
          <a:p>
            <a:pPr algn="l"/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ученица </a:t>
            </a:r>
            <a:r>
              <a:rPr lang="ru-RU" sz="3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«Б» класса</a:t>
            </a:r>
          </a:p>
          <a:p>
            <a:pPr algn="l"/>
            <a:r>
              <a:rPr lang="ru-RU" sz="3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Акбашева</a:t>
            </a:r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Рузиля</a:t>
            </a:r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2428860" y="1285860"/>
            <a:ext cx="3933825" cy="7048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«Одежда для кукол»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2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Резида\Desktop\wallcoocombabu0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Экономическое </a:t>
            </a:r>
            <a:r>
              <a:rPr lang="ru-RU" b="1" dirty="0"/>
              <a:t>обоснование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611560" y="1285859"/>
          <a:ext cx="8229600" cy="1714513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901789">
                <a:tc>
                  <a:txBody>
                    <a:bodyPr/>
                    <a:lstStyle/>
                    <a:p>
                      <a:r>
                        <a:rPr lang="ru-RU" sz="2400" kern="1200" dirty="0" smtClean="0"/>
                        <a:t>Исп. Материалы.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 smtClean="0"/>
                        <a:t>Цена.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/>
                        <a:t>Расход материала</a:t>
                      </a:r>
                      <a:endParaRPr lang="ru-RU" sz="2400" dirty="0"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/>
                        <a:t>Затрат.</a:t>
                      </a:r>
                      <a:endParaRPr lang="ru-RU" sz="2400" dirty="0"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06362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ru-RU" sz="2400" dirty="0"/>
                        <a:t>Ткань </a:t>
                      </a:r>
                      <a:endParaRPr lang="ru-RU" sz="2400" dirty="0"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/>
                        <a:t>100-1метр</a:t>
                      </a:r>
                      <a:endParaRPr lang="ru-RU" sz="2400" dirty="0"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06362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ru-RU" sz="2400"/>
                        <a:t>Нитки</a:t>
                      </a:r>
                      <a:endParaRPr lang="ru-RU" sz="2400"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/>
                        <a:t>10руб</a:t>
                      </a:r>
                      <a:endParaRPr lang="ru-RU" sz="2400" dirty="0"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/>
                        <a:t>Пол мотка.</a:t>
                      </a:r>
                      <a:endParaRPr lang="ru-RU" sz="2400" dirty="0"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/>
                        <a:t>5 рублей.</a:t>
                      </a:r>
                      <a:endParaRPr lang="ru-RU" sz="2400" dirty="0"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644008" y="3214686"/>
            <a:ext cx="41044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           Итого:105 рублей.</a:t>
            </a:r>
            <a:endParaRPr kumimoji="0" lang="ru-RU" altLang="ja-JP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Резида\Desktop\wallcoocombabu0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52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Реклама.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714348" y="928670"/>
            <a:ext cx="7786742" cy="2714644"/>
          </a:xfrm>
          <a:prstGeom prst="horizontalScroll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2800" dirty="0" smtClean="0"/>
              <a:t>Распашонка «Малышка» очень удобная, тёплая и практичная. </a:t>
            </a:r>
          </a:p>
          <a:p>
            <a:pPr>
              <a:buNone/>
            </a:pPr>
            <a:r>
              <a:rPr lang="ru-RU" sz="2800" dirty="0" smtClean="0"/>
              <a:t>При этом она изготовлена своими руками</a:t>
            </a:r>
            <a:r>
              <a:rPr lang="ru-RU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Резида\Desktop\wallcoocombabu0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Моя работа</a:t>
            </a:r>
            <a:endParaRPr lang="ru-RU" dirty="0"/>
          </a:p>
        </p:txBody>
      </p:sp>
      <p:pic>
        <p:nvPicPr>
          <p:cNvPr id="4" name="Содержимое 3" descr="DSCF6205.JPG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 rot="5400000">
            <a:off x="4355975" y="3645025"/>
            <a:ext cx="2880321" cy="2448272"/>
          </a:xfrm>
          <a:prstGeom prst="rect">
            <a:avLst/>
          </a:prstGeom>
        </p:spPr>
      </p:pic>
      <p:pic>
        <p:nvPicPr>
          <p:cNvPr id="5" name="Рисунок 4" descr="DSCF6203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779912" y="1268760"/>
            <a:ext cx="2311393" cy="1733483"/>
          </a:xfrm>
          <a:prstGeom prst="rect">
            <a:avLst/>
          </a:prstGeom>
        </p:spPr>
      </p:pic>
      <p:pic>
        <p:nvPicPr>
          <p:cNvPr id="6" name="Рисунок 5" descr="DSCF6202.JPG"/>
          <p:cNvPicPr/>
          <p:nvPr/>
        </p:nvPicPr>
        <p:blipFill>
          <a:blip r:embed="rId5" cstate="print"/>
          <a:stretch>
            <a:fillRect/>
          </a:stretch>
        </p:blipFill>
        <p:spPr>
          <a:xfrm rot="5400000">
            <a:off x="6313757" y="1380327"/>
            <a:ext cx="2193599" cy="1682434"/>
          </a:xfrm>
          <a:prstGeom prst="rect">
            <a:avLst/>
          </a:prstGeom>
        </p:spPr>
      </p:pic>
      <p:pic>
        <p:nvPicPr>
          <p:cNvPr id="7" name="Рисунок 6" descr="DSCF6204.JPG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83568" y="1342055"/>
            <a:ext cx="2809875" cy="2107332"/>
          </a:xfrm>
          <a:prstGeom prst="rect">
            <a:avLst/>
          </a:prstGeom>
        </p:spPr>
      </p:pic>
      <p:pic>
        <p:nvPicPr>
          <p:cNvPr id="9" name="Содержимое 3" descr="DSCF6201.JPG"/>
          <p:cNvPicPr>
            <a:picLocks/>
          </p:cNvPicPr>
          <p:nvPr/>
        </p:nvPicPr>
        <p:blipFill>
          <a:blip r:embed="rId7" cstate="print"/>
          <a:stretch>
            <a:fillRect/>
          </a:stretch>
        </p:blipFill>
        <p:spPr>
          <a:xfrm rot="5400000">
            <a:off x="1441548" y="3751140"/>
            <a:ext cx="2876528" cy="2520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3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Резида\Desktop\wallcoocombabu0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7650" name="WordArt 2"/>
          <p:cNvSpPr>
            <a:spLocks noChangeArrowheads="1" noChangeShapeType="1" noTextEdit="1"/>
          </p:cNvSpPr>
          <p:nvPr/>
        </p:nvSpPr>
        <p:spPr bwMode="auto">
          <a:xfrm>
            <a:off x="357158" y="188640"/>
            <a:ext cx="8358246" cy="38118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107763" dir="13500000" algn="ctr" rotWithShape="0">
                    <a:srgbClr val="C0C0C0">
                      <a:alpha val="50000"/>
                    </a:srgbClr>
                  </a:outerShdw>
                </a:effectLst>
                <a:latin typeface="Arial Black"/>
              </a:rPr>
              <a:t>Спасибо </a:t>
            </a:r>
          </a:p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107763" dir="13500000" algn="ctr" rotWithShape="0">
                    <a:srgbClr val="C0C0C0">
                      <a:alpha val="50000"/>
                    </a:srgbClr>
                  </a:outerShdw>
                </a:effectLst>
                <a:latin typeface="Arial Black"/>
              </a:rPr>
              <a:t>за </a:t>
            </a:r>
          </a:p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107763" dir="13500000" algn="ctr" rotWithShape="0">
                    <a:srgbClr val="C0C0C0">
                      <a:alpha val="50000"/>
                    </a:srgbClr>
                  </a:outerShdw>
                </a:effectLst>
                <a:latin typeface="Arial Black"/>
              </a:rPr>
              <a:t>внимание! 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107763" dir="13500000" algn="ctr" rotWithShape="0">
                  <a:srgbClr val="C0C0C0">
                    <a:alpha val="5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Резида\Desktop\wallcoocombabu0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/>
              <a:t>Цель проекта.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Моя цель на сегодняшний день сшить одежду для кукол. Чтобы мои куклы были  красивыми и нарядными.</a:t>
            </a:r>
            <a:br>
              <a:rPr lang="ru-RU" sz="2800" dirty="0"/>
            </a:br>
            <a:r>
              <a:rPr lang="ru-RU" sz="2800" dirty="0"/>
              <a:t> </a:t>
            </a:r>
            <a:br>
              <a:rPr lang="ru-RU" sz="2800" dirty="0"/>
            </a:br>
            <a:r>
              <a:rPr lang="ru-RU" sz="2800" b="1" dirty="0"/>
              <a:t>Задачи проекта.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Узнать историю появления одежды для младенцев.</a:t>
            </a:r>
            <a:br>
              <a:rPr lang="ru-RU" sz="2800" dirty="0"/>
            </a:br>
            <a:r>
              <a:rPr lang="ru-RU" sz="2800" dirty="0"/>
              <a:t>Изучить технологию изготовления чепчиков, распашонок, ползунков.</a:t>
            </a:r>
            <a:br>
              <a:rPr lang="ru-RU" sz="2800" dirty="0"/>
            </a:br>
            <a:r>
              <a:rPr lang="ru-RU" sz="2800" dirty="0"/>
              <a:t>Создать своими руками оригинальные кукольные наряды с наименьшими денежными затратами.</a:t>
            </a:r>
            <a:br>
              <a:rPr lang="ru-RU" sz="2800" dirty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Резида\Desktop\wallcoocombabu0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28801"/>
            <a:ext cx="7772400" cy="2448272"/>
          </a:xfrm>
        </p:spPr>
        <p:txBody>
          <a:bodyPr>
            <a:normAutofit fontScale="90000"/>
          </a:bodyPr>
          <a:lstStyle/>
          <a:p>
            <a:r>
              <a:rPr lang="ru-RU" sz="2800" b="1" dirty="0"/>
              <a:t>Обоснование возникшей проблемы и потребности.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Мою любимую куклу-малышку </a:t>
            </a:r>
            <a:r>
              <a:rPr lang="ru-RU" sz="2800" dirty="0" err="1"/>
              <a:t>Аришу</a:t>
            </a:r>
            <a:r>
              <a:rPr lang="ru-RU" sz="2800" dirty="0"/>
              <a:t>  мне подарила мама на 5 лет. Я сразу полюбила ее. Я считаю, что нарядов у куклы должно быть много, как и у ее хозяйки. Но наряды и одежда для кукол в магазинах стоит дорого. </a:t>
            </a:r>
            <a:br>
              <a:rPr lang="ru-RU" sz="2800" dirty="0"/>
            </a:br>
            <a:r>
              <a:rPr lang="ru-RU" sz="2800" dirty="0"/>
              <a:t>Но </a:t>
            </a:r>
            <a:r>
              <a:rPr lang="ru-RU" sz="2800" dirty="0" err="1"/>
              <a:t>Ариша</a:t>
            </a:r>
            <a:r>
              <a:rPr lang="ru-RU" sz="2800" dirty="0"/>
              <a:t>, мой друг и обязательно должна ей помочь. На уроках технологии нас учат шить. Я решила сшить моей малышке чепчик, распашонку и ползунки.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Резида\Desktop\wallcoocombabu0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2200" dirty="0"/>
              <a:t>Пока девочка была маленькой, для нее делали кукол мама, бабушка или старшие сестры. Они всегда находили для этого время, несмотря на тяжелый крестьянский труд</a:t>
            </a:r>
            <a:r>
              <a:rPr lang="ru-RU" sz="2200" dirty="0" smtClean="0"/>
              <a:t>.</a:t>
            </a:r>
            <a:r>
              <a:rPr lang="ru-RU" dirty="0"/>
              <a:t> </a:t>
            </a:r>
            <a:r>
              <a:rPr lang="ru-RU" sz="2200" dirty="0"/>
              <a:t>Кукла – это способ познания жизни и для тех, кто ее создает, и для тех кто с нею общается. Кукла не иллюзия, а претворенный материал, ощутимая вещь, иногда произведение искусства. Куклы не только игрушки, но и близкие друзья. Они похожи на людей. В играх с куклами дети учатся общаться, фантазировать, творить, проявлять милосердие, тренируют память.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491880" y="188640"/>
            <a:ext cx="28083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Из истории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Резида\Desktop\wallcoocombabu0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Банк идей.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5794"/>
            <a:ext cx="2448272" cy="1944216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8926" y="1000108"/>
            <a:ext cx="2586624" cy="2121031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34" y="3643314"/>
            <a:ext cx="2432116" cy="2187019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7884" y="1071546"/>
            <a:ext cx="2912883" cy="21846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Резида\Desktop\wallcoocombabu0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Выбор оборудования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В </a:t>
            </a:r>
            <a:r>
              <a:rPr lang="ru-RU" i="1" dirty="0"/>
              <a:t>процессе раскроя мне понадобились: ножницы, мыло, сантиметровая лента.</a:t>
            </a:r>
            <a:endParaRPr lang="ru-RU" dirty="0"/>
          </a:p>
          <a:p>
            <a:r>
              <a:rPr lang="ru-RU" i="1" dirty="0"/>
              <a:t>В процессе сметывания мне понадобились игла, ножницы, нитки, лекало.</a:t>
            </a:r>
            <a:endParaRPr lang="ru-RU" dirty="0"/>
          </a:p>
          <a:p>
            <a:r>
              <a:rPr lang="ru-RU" i="1" dirty="0"/>
              <a:t>В процессе стачивания мне понадобились: швейная  машина, ножницы, нитки.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Резида\Desktop\wallcoocombabu0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Последовательность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009-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1" y="1412776"/>
            <a:ext cx="2880320" cy="1839937"/>
          </a:xfrm>
          <a:prstGeom prst="rect">
            <a:avLst/>
          </a:prstGeom>
        </p:spPr>
      </p:pic>
      <p:pic>
        <p:nvPicPr>
          <p:cNvPr id="6" name="Рисунок 5" descr="1352905749_3_594x48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47864" y="1340768"/>
            <a:ext cx="2366525" cy="1944216"/>
          </a:xfrm>
          <a:prstGeom prst="rect">
            <a:avLst/>
          </a:prstGeom>
        </p:spPr>
      </p:pic>
      <p:pic>
        <p:nvPicPr>
          <p:cNvPr id="7" name="Рисунок 6" descr="1352905689_10_650x47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84168" y="1340768"/>
            <a:ext cx="2700089" cy="1985604"/>
          </a:xfrm>
          <a:prstGeom prst="rect">
            <a:avLst/>
          </a:prstGeom>
        </p:spPr>
      </p:pic>
      <p:pic>
        <p:nvPicPr>
          <p:cNvPr id="8" name="Рисунок 7" descr="DSCF6204.JPG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187624" y="3717032"/>
            <a:ext cx="3456384" cy="2376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Резида\Desktop\wallcoocombabu0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Самооценка.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928662" y="1142984"/>
          <a:ext cx="6864423" cy="2392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88141"/>
                <a:gridCol w="2288141"/>
                <a:gridCol w="2288141"/>
              </a:tblGrid>
              <a:tr h="5372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MS Mincho"/>
                        </a:rPr>
                        <a:t>Знаю</a:t>
                      </a:r>
                      <a:endParaRPr lang="ru-RU" sz="1800" dirty="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MS Mincho"/>
                        </a:rPr>
                        <a:t>Хочу узнать</a:t>
                      </a:r>
                      <a:endParaRPr lang="ru-RU" sz="1800" dirty="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MS Mincho"/>
                        </a:rPr>
                        <a:t>Где узнать</a:t>
                      </a:r>
                      <a:endParaRPr lang="ru-RU" sz="18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1854751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ru-RU" sz="1800">
                          <a:latin typeface="Times New Roman"/>
                          <a:ea typeface="MS Mincho"/>
                        </a:rPr>
                        <a:t>Делать выкройки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ru-RU" sz="1800">
                          <a:latin typeface="Times New Roman"/>
                          <a:ea typeface="MS Mincho"/>
                        </a:rPr>
                        <a:t>Шить на машинке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ru-RU" sz="1800">
                          <a:latin typeface="Times New Roman"/>
                          <a:ea typeface="MS Mincho"/>
                        </a:rPr>
                        <a:t>Знаю как оверложить края.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MS Mincho"/>
                        </a:rPr>
                        <a:t>1)Как шьются одежды для кукол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ru-RU" sz="1800" dirty="0">
                          <a:latin typeface="Times New Roman"/>
                          <a:ea typeface="MS Mincho"/>
                        </a:rPr>
                        <a:t>В книгах и журналах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ru-RU" sz="1800" dirty="0">
                          <a:latin typeface="Times New Roman"/>
                          <a:ea typeface="MS Mincho"/>
                        </a:rPr>
                        <a:t>У учителя по технологии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ru-RU" sz="1800" dirty="0">
                          <a:latin typeface="Times New Roman"/>
                          <a:ea typeface="MS Mincho"/>
                        </a:rPr>
                        <a:t>У родственников и знакомых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Резида\Desktop\wallcoocombabu0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Экологическое обоснование.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</a:t>
            </a:r>
            <a:endParaRPr lang="ru-RU" dirty="0"/>
          </a:p>
          <a:p>
            <a:pPr>
              <a:buNone/>
            </a:pPr>
            <a:r>
              <a:rPr lang="ru-RU" dirty="0"/>
              <a:t> </a:t>
            </a:r>
            <a:endParaRPr lang="ru-RU" dirty="0" smtClean="0"/>
          </a:p>
          <a:p>
            <a:pPr algn="ctr">
              <a:buNone/>
            </a:pP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  <a:p>
            <a:pPr>
              <a:buNone/>
            </a:pPr>
            <a:r>
              <a:rPr lang="ru-RU" dirty="0"/>
              <a:t>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340768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Мои распашонки сделаны полностью из хлопчатой бумажной ткани. Шитьё кукольных нарядов экологии не вредит.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4077072"/>
            <a:ext cx="80648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Мне кажется, что с точки зрения красоты, моё изделие очень даже красивое, т.к. оно очень понравилось мне, моей маме, бабушке и моим одноклассницам. Есть даже такая пословица: «По одёжке встречают, по уму провожают!». 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907704" y="2780928"/>
            <a:ext cx="56166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Эстетичное обоснование.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226</Words>
  <Application>Microsoft Office PowerPoint</Application>
  <PresentationFormat>Экран (4:3)</PresentationFormat>
  <Paragraphs>54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Проект на тему </vt:lpstr>
      <vt:lpstr>Цель проекта. Моя цель на сегодняшний день сшить одежду для кукол. Чтобы мои куклы были  красивыми и нарядными.   Задачи проекта. Узнать историю появления одежды для младенцев. Изучить технологию изготовления чепчиков, распашонок, ползунков. Создать своими руками оригинальные кукольные наряды с наименьшими денежными затратами. </vt:lpstr>
      <vt:lpstr>Обоснование возникшей проблемы и потребности. Мою любимую куклу-малышку Аришу  мне подарила мама на 5 лет. Я сразу полюбила ее. Я считаю, что нарядов у куклы должно быть много, как и у ее хозяйки. Но наряды и одежда для кукол в магазинах стоит дорого.  Но Ариша, мой друг и обязательно должна ей помочь. На уроках технологии нас учат шить. Я решила сшить моей малышке чепчик, распашонку и ползунки. </vt:lpstr>
      <vt:lpstr>  Пока девочка была маленькой, для нее делали кукол мама, бабушка или старшие сестры. Они всегда находили для этого время, несмотря на тяжелый крестьянский труд. Кукла – это способ познания жизни и для тех, кто ее создает, и для тех кто с нею общается. Кукла не иллюзия, а претворенный материал, ощутимая вещь, иногда произведение искусства. Куклы не только игрушки, но и близкие друзья. Они похожи на людей. В играх с куклами дети учатся общаться, фантазировать, творить, проявлять милосердие, тренируют память.    </vt:lpstr>
      <vt:lpstr>Банк идей. </vt:lpstr>
      <vt:lpstr>Выбор оборудования </vt:lpstr>
      <vt:lpstr>Последовательность </vt:lpstr>
      <vt:lpstr>Самооценка. </vt:lpstr>
      <vt:lpstr>Экологическое обоснование. </vt:lpstr>
      <vt:lpstr> Экономическое обоснование </vt:lpstr>
      <vt:lpstr>Реклама. </vt:lpstr>
      <vt:lpstr>Моя работа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</dc:title>
  <dc:creator>Резида</dc:creator>
  <cp:lastModifiedBy>Резеда</cp:lastModifiedBy>
  <cp:revision>19</cp:revision>
  <dcterms:created xsi:type="dcterms:W3CDTF">2014-04-03T14:59:04Z</dcterms:created>
  <dcterms:modified xsi:type="dcterms:W3CDTF">2021-01-20T15:27:45Z</dcterms:modified>
</cp:coreProperties>
</file>