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2" r:id="rId13"/>
    <p:sldId id="273" r:id="rId14"/>
    <p:sldId id="274" r:id="rId15"/>
    <p:sldId id="258" r:id="rId16"/>
    <p:sldId id="268" r:id="rId17"/>
    <p:sldId id="269" r:id="rId18"/>
    <p:sldId id="271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964" autoAdjust="0"/>
    <p:restoredTop sz="94660"/>
  </p:normalViewPr>
  <p:slideViewPr>
    <p:cSldViewPr>
      <p:cViewPr varScale="1">
        <p:scale>
          <a:sx n="41" d="100"/>
          <a:sy n="41" d="100"/>
        </p:scale>
        <p:origin x="-7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DF129-FD7D-4B9F-8AFC-1DA55BBDDC7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E6FDB-BDA7-48A7-98E9-8B63D377F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BE6FDB-BDA7-48A7-98E9-8B63D377F58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E749A-7B35-45C1-99CB-AC6D8D66B2A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8FA36-CEA6-4CCC-8391-4D8ED6DB3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-7\Desktop\анимации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583" y="0"/>
            <a:ext cx="91625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Win-7\Desktop\анимации\Background_wi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5603" name="Picture 3" descr="C:\Users\Win-7\Desktop\Фото святки\DSC057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3867" y="3587765"/>
            <a:ext cx="4360133" cy="3270235"/>
          </a:xfrm>
          <a:prstGeom prst="rect">
            <a:avLst/>
          </a:prstGeom>
          <a:noFill/>
        </p:spPr>
      </p:pic>
      <p:pic>
        <p:nvPicPr>
          <p:cNvPr id="25604" name="Picture 4" descr="C:\Users\Win-7\Desktop\Фото святки\DSC057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1" y="0"/>
            <a:ext cx="4667057" cy="350043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42976" y="4572008"/>
            <a:ext cx="45005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Программист (диск)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1857364"/>
            <a:ext cx="3500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Писатель (ручка)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Win-7\Desktop\анимации\Background_wi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7" name="Picture 3" descr="C:\Users\Win-7\Desktop\Фото святки\DSC057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190" y="0"/>
            <a:ext cx="4571810" cy="3429000"/>
          </a:xfrm>
          <a:prstGeom prst="rect">
            <a:avLst/>
          </a:prstGeom>
          <a:noFill/>
        </p:spPr>
      </p:pic>
      <p:pic>
        <p:nvPicPr>
          <p:cNvPr id="26628" name="Picture 4" descr="C:\Users\Win-7\Desktop\Фото святки\DSC057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428859"/>
            <a:ext cx="4572000" cy="342914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500694" y="4714884"/>
            <a:ext cx="3214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Повар (ложка)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1785926"/>
            <a:ext cx="39395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Врач (бинт)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-7\Desktop\анимации\Background_wi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7" name="Picture 3" descr="C:\Users\Win-7\Desktop\Фото святки\DSC057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3171256"/>
            <a:ext cx="4500594" cy="337558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57422" y="428604"/>
            <a:ext cx="5000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Гадание на горшках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21442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Горшочек с </a:t>
            </a:r>
            <a:r>
              <a:rPr lang="ru-RU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вершочек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Скажи нам дружочек: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сбудется, станется?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Плохое пусть останется.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Win-7\Desktop\анимации\Background_wi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Win-7\Desktop\Фото святки\DSC057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428860"/>
            <a:ext cx="4572000" cy="3429141"/>
          </a:xfrm>
          <a:prstGeom prst="rect">
            <a:avLst/>
          </a:prstGeom>
          <a:noFill/>
        </p:spPr>
      </p:pic>
      <p:pic>
        <p:nvPicPr>
          <p:cNvPr id="2052" name="Picture 4" descr="C:\Users\Win-7\Desktop\Фото святки\DSC057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0"/>
            <a:ext cx="4572000" cy="3429142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072066" y="3929066"/>
            <a:ext cx="942975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Колечко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Сейте муки,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Пеките пироги!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 тебе гости будут,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 мне – женихи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642918"/>
            <a:ext cx="464347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Пуговица</a:t>
            </a:r>
          </a:p>
          <a:p>
            <a:pPr algn="ctr"/>
            <a:endParaRPr lang="ru-RU" sz="2400" b="1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Ой, ходил жучок по завалинке,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Выбросил добро по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мочалинке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Жить тебе в большой семье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Счастливой жизнью!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Win-7\Desktop\анимации\Background_wi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075" name="Picture 3" descr="C:\Users\Win-7\Desktop\Фото святки\DSC057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571810" cy="3429000"/>
          </a:xfrm>
          <a:prstGeom prst="rect">
            <a:avLst/>
          </a:prstGeom>
          <a:noFill/>
        </p:spPr>
      </p:pic>
      <p:pic>
        <p:nvPicPr>
          <p:cNvPr id="3076" name="Picture 4" descr="C:\Users\Win-7\Desktop\Фото святки\DSC057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12934" y="3384557"/>
            <a:ext cx="4631066" cy="347344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628" y="357166"/>
            <a:ext cx="507209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Лента</a:t>
            </a:r>
          </a:p>
          <a:p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Через поле идучи,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Руссу косу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плетучи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Шелком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переплетаючи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Златом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перевиваючи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Лента – к богатству и прибыли.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4071942"/>
            <a:ext cx="3428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Полотенце</a:t>
            </a:r>
          </a:p>
          <a:p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Далеко расстилается.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Ждёт тебя дорога,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путешествие.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Win-7\Desktop\анимации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37255"/>
            <a:ext cx="9144000" cy="719525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500042"/>
            <a:ext cx="49332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Народные игры и гуляния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Win-7\Desktop\анимации\NewYearBlue_Sl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2427" y="1"/>
            <a:ext cx="9226427" cy="6930072"/>
          </a:xfrm>
          <a:prstGeom prst="rect">
            <a:avLst/>
          </a:prstGeom>
          <a:noFill/>
        </p:spPr>
      </p:pic>
      <p:pic>
        <p:nvPicPr>
          <p:cNvPr id="27651" name="Picture 3" descr="C:\Users\Win-7\Desktop\Фото святки\DSC057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4077526"/>
            <a:ext cx="3707145" cy="2780474"/>
          </a:xfrm>
          <a:prstGeom prst="rect">
            <a:avLst/>
          </a:prstGeom>
          <a:noFill/>
        </p:spPr>
      </p:pic>
      <p:pic>
        <p:nvPicPr>
          <p:cNvPr id="27652" name="Picture 4" descr="C:\Users\Win-7\Desktop\Фото святки\DSC057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76807" y="857232"/>
            <a:ext cx="3714623" cy="278608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85852" y="1928802"/>
            <a:ext cx="55721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Баба-Яга,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Костяная нога.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 печки упала, 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Ногу сломала.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 потом и говорит: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«У меня нога болит»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Пошла в огород,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Испугала весь народ.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Пошла в баньку,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Испугала зайку.</a:t>
            </a:r>
            <a:endParaRPr lang="ru-RU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Win-7\Desktop\анимации\NewYearBlue_Sl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004" y="-15422"/>
            <a:ext cx="9151004" cy="6873421"/>
          </a:xfrm>
          <a:prstGeom prst="rect">
            <a:avLst/>
          </a:prstGeom>
          <a:noFill/>
        </p:spPr>
      </p:pic>
      <p:pic>
        <p:nvPicPr>
          <p:cNvPr id="28675" name="Picture 3" descr="C:\Users\Win-7\Desktop\Фото святки\DSC057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3500411"/>
            <a:ext cx="3990958" cy="2993343"/>
          </a:xfrm>
          <a:prstGeom prst="rect">
            <a:avLst/>
          </a:prstGeom>
          <a:noFill/>
        </p:spPr>
      </p:pic>
      <p:pic>
        <p:nvPicPr>
          <p:cNvPr id="28676" name="Picture 4" descr="C:\Users\Win-7\Desktop\Фото святки\DSC057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53" y="3500438"/>
            <a:ext cx="3938438" cy="2953951"/>
          </a:xfrm>
          <a:prstGeom prst="rect">
            <a:avLst/>
          </a:prstGeom>
          <a:noFill/>
        </p:spPr>
      </p:pic>
      <p:pic>
        <p:nvPicPr>
          <p:cNvPr id="28677" name="Picture 5" descr="C:\Users\Win-7\Desktop\Фото святки\DSC0574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428604"/>
            <a:ext cx="3857652" cy="289335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57224" y="1571613"/>
            <a:ext cx="6000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Игра-колядка 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«Рождественский валенок»</a:t>
            </a:r>
            <a:endParaRPr lang="ru-RU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Win-7\Desktop\анимации\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in-7\Desktop\анимации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Win-7\Desktop\анимации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51"/>
            <a:ext cx="9144000" cy="6855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Win-7\Desktop\анимации\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Win-7\Desktop\анимации\NewYearBlue_Sl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159"/>
            <a:ext cx="9144000" cy="6868159"/>
          </a:xfrm>
          <a:prstGeom prst="rect">
            <a:avLst/>
          </a:prstGeom>
          <a:noFill/>
        </p:spPr>
      </p:pic>
      <p:pic>
        <p:nvPicPr>
          <p:cNvPr id="6147" name="Picture 3" descr="C:\Users\Win-7\Desktop\Фото святки\DSC057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2714620"/>
            <a:ext cx="5561861" cy="386705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4572008"/>
            <a:ext cx="44291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Коляда, коляда,</a:t>
            </a:r>
          </a:p>
          <a:p>
            <a:r>
              <a:rPr lang="ru-R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Ты подай пирога,</a:t>
            </a:r>
          </a:p>
          <a:p>
            <a:r>
              <a:rPr lang="ru-R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Или хлеба </a:t>
            </a:r>
            <a:r>
              <a:rPr lang="ru-RU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ломтину</a:t>
            </a:r>
            <a:r>
              <a:rPr lang="ru-R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Или денег полтину.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1000109"/>
            <a:ext cx="3500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Эй, хозяева, вставайте!</a:t>
            </a:r>
          </a:p>
          <a:p>
            <a:r>
              <a:rPr lang="ru-R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Шире двери открывайте!</a:t>
            </a:r>
          </a:p>
          <a:p>
            <a:r>
              <a:rPr lang="ru-R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 пороге коляда</a:t>
            </a:r>
          </a:p>
          <a:p>
            <a:r>
              <a:rPr lang="ru-R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Веселиться всем пора!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271462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Уродилась коляда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Накануне Рождества.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Ой, коляда,</a:t>
            </a:r>
          </a:p>
          <a:p>
            <a:r>
              <a:rPr lang="ru-RU" sz="20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Колядица</a:t>
            </a:r>
            <a:r>
              <a:rPr lang="ru-R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моя!</a:t>
            </a:r>
            <a:endParaRPr lang="ru-RU" sz="2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Win-7\Desktop\анимации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Win-7\Desktop\анимации\NewYearBlue_Sl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121" y="0"/>
            <a:ext cx="9279122" cy="6969652"/>
          </a:xfrm>
          <a:prstGeom prst="rect">
            <a:avLst/>
          </a:prstGeom>
          <a:noFill/>
        </p:spPr>
      </p:pic>
      <p:pic>
        <p:nvPicPr>
          <p:cNvPr id="7171" name="Picture 3" descr="C:\Users\Win-7\Desktop\Фото святки\DSC057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2571744"/>
            <a:ext cx="6286512" cy="42862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28926" y="928670"/>
            <a:ext cx="4286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Наступило Рождество</a:t>
            </a:r>
          </a:p>
          <a:p>
            <a:r>
              <a:rPr lang="ru-RU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Долго ждали мы его</a:t>
            </a:r>
          </a:p>
          <a:p>
            <a:r>
              <a:rPr lang="ru-RU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Святки празднует народ:</a:t>
            </a:r>
          </a:p>
          <a:p>
            <a:r>
              <a:rPr lang="ru-RU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Веселится и поет.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Win-7\Desktop\анимации\0010-010-Svjatochnye-gada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Win-7\Desktop\анимации\Background_wi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7813" y="-58360"/>
            <a:ext cx="9221813" cy="6916360"/>
          </a:xfrm>
          <a:prstGeom prst="rect">
            <a:avLst/>
          </a:prstGeom>
          <a:noFill/>
        </p:spPr>
      </p:pic>
      <p:pic>
        <p:nvPicPr>
          <p:cNvPr id="9219" name="Picture 3" descr="C:\Users\Win-7\Desktop\Фото святки\DSC057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3714728"/>
            <a:ext cx="4190856" cy="3143272"/>
          </a:xfrm>
          <a:prstGeom prst="rect">
            <a:avLst/>
          </a:prstGeom>
          <a:noFill/>
        </p:spPr>
      </p:pic>
      <p:pic>
        <p:nvPicPr>
          <p:cNvPr id="9220" name="Picture 4" descr="C:\Users\Win-7\Desktop\Фото святки\DSC057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571612"/>
            <a:ext cx="3286148" cy="2464713"/>
          </a:xfrm>
          <a:prstGeom prst="rect">
            <a:avLst/>
          </a:prstGeom>
          <a:noFill/>
        </p:spPr>
      </p:pic>
      <p:pic>
        <p:nvPicPr>
          <p:cNvPr id="9221" name="Picture 5" descr="C:\Users\Win-7\Desktop\Фото святки\DSC057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29322" y="1571612"/>
            <a:ext cx="3214678" cy="2411108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 rot="10800000" flipV="1">
            <a:off x="3286116" y="352801"/>
            <a:ext cx="58578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Гадание с валенком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Win-7\Desktop\анимации\Background_wi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3999" cy="6858001"/>
          </a:xfrm>
          <a:prstGeom prst="rect">
            <a:avLst/>
          </a:prstGeom>
          <a:noFill/>
        </p:spPr>
      </p:pic>
      <p:pic>
        <p:nvPicPr>
          <p:cNvPr id="24579" name="Picture 3" descr="C:\Users\Win-7\Desktop\Фото святки\DSC057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487" y="4125382"/>
            <a:ext cx="3643339" cy="2732618"/>
          </a:xfrm>
          <a:prstGeom prst="rect">
            <a:avLst/>
          </a:prstGeom>
          <a:noFill/>
        </p:spPr>
      </p:pic>
      <p:pic>
        <p:nvPicPr>
          <p:cNvPr id="24580" name="Picture 4" descr="C:\Users\Win-7\Desktop\Фото святки\DSC057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9305450">
            <a:off x="372693" y="2255364"/>
            <a:ext cx="2985601" cy="2239293"/>
          </a:xfrm>
          <a:prstGeom prst="rect">
            <a:avLst/>
          </a:prstGeom>
          <a:noFill/>
        </p:spPr>
      </p:pic>
      <p:pic>
        <p:nvPicPr>
          <p:cNvPr id="24581" name="Picture 5" descr="C:\Users\Win-7\Desktop\Фото святки\DSC0574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402127">
            <a:off x="6012905" y="2045237"/>
            <a:ext cx="2826575" cy="2120019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 rot="10800000" flipV="1">
            <a:off x="3214678" y="208866"/>
            <a:ext cx="32861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Игра «Гадалка»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928670"/>
            <a:ext cx="4286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Строитель (кубик)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Учитель (мел)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Кисточка (художник)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231</Words>
  <Application>Microsoft Office PowerPoint</Application>
  <PresentationFormat>Экран (4:3)</PresentationFormat>
  <Paragraphs>68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Win-7</dc:creator>
  <cp:lastModifiedBy>Lenovo</cp:lastModifiedBy>
  <cp:revision>38</cp:revision>
  <dcterms:created xsi:type="dcterms:W3CDTF">2018-01-21T13:33:32Z</dcterms:created>
  <dcterms:modified xsi:type="dcterms:W3CDTF">2021-10-19T10:41:54Z</dcterms:modified>
</cp:coreProperties>
</file>