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B79815E-3BA1-497E-8689-D00F2506FBE6}">
          <p14:sldIdLst>
            <p14:sldId id="257"/>
            <p14:sldId id="258"/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F1798-061C-42D0-BCC7-EE197954D7A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0C0B2-62A7-4D5F-BF14-4D4E1A68B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99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400" dirty="0"/>
              <a:t>Проект на тему </a:t>
            </a:r>
            <a:r>
              <a:rPr lang="ru-RU" sz="2400" b="1" dirty="0">
                <a:solidFill>
                  <a:schemeClr val="bg1"/>
                </a:solidFill>
              </a:rPr>
              <a:t>«Образ Петербурга в русской </a:t>
            </a:r>
            <a:r>
              <a:rPr lang="ru-RU" sz="2400" b="1" dirty="0" smtClean="0">
                <a:solidFill>
                  <a:schemeClr val="bg1"/>
                </a:solidFill>
              </a:rPr>
              <a:t>литературе»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Выполнила ученица 9 класса</a:t>
            </a:r>
          </a:p>
          <a:p>
            <a:pPr algn="r"/>
            <a:r>
              <a:rPr lang="ru-RU" sz="2400" dirty="0" smtClean="0"/>
              <a:t>Смирнова Дарья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54663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5562" y="2479738"/>
            <a:ext cx="8761413" cy="706964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Цель</a:t>
            </a:r>
            <a:r>
              <a:rPr lang="ru-RU" sz="4400" b="1" i="1" dirty="0" smtClean="0">
                <a:solidFill>
                  <a:schemeClr val="tx1"/>
                </a:solidFill>
              </a:rPr>
              <a:t>:</a:t>
            </a:r>
            <a:r>
              <a:rPr lang="ru-RU" sz="4400" i="1" dirty="0" smtClean="0">
                <a:solidFill>
                  <a:schemeClr val="tx1"/>
                </a:solidFill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</a:rPr>
              <a:t/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>
                <a:solidFill>
                  <a:schemeClr val="tx1"/>
                </a:solidFill>
              </a:rPr>
              <a:t/>
            </a:r>
            <a:br>
              <a:rPr lang="ru-RU" sz="2400" i="1" dirty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/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>
                <a:solidFill>
                  <a:schemeClr val="tx1"/>
                </a:solidFill>
              </a:rPr>
              <a:t/>
            </a:r>
            <a:br>
              <a:rPr lang="ru-RU" sz="2400" i="1" dirty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рассмотреть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 страницах прозаических и лирических произведений образ Петербурга, выяснить, как относились к нему поэты и писатели, а также побывать в тех местах таинственного Петербурга, которые показаны на страницах художественных произведений.</a:t>
            </a:r>
            <a:endParaRPr lang="ru-RU" sz="2400" i="1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00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8892" y="2748679"/>
            <a:ext cx="8761413" cy="706964"/>
          </a:xfrm>
        </p:spPr>
        <p:txBody>
          <a:bodyPr/>
          <a:lstStyle/>
          <a:p>
            <a:r>
              <a:rPr lang="ru-RU" sz="4400" b="1" dirty="0">
                <a:solidFill>
                  <a:schemeClr val="tx1"/>
                </a:solidFill>
              </a:rPr>
              <a:t>З</a:t>
            </a:r>
            <a:r>
              <a:rPr lang="ru-RU" sz="4400" b="1" dirty="0" smtClean="0">
                <a:solidFill>
                  <a:schemeClr val="tx1"/>
                </a:solidFill>
              </a:rPr>
              <a:t>адачи: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1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. Рассмотреть творчество великих классиков литературы </a:t>
            </a:r>
            <a:r>
              <a:rPr lang="en-US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XIX – XX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века.</a:t>
            </a:r>
            <a:b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2. Проанализировать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роль города на Неве в жизни писателей.</a:t>
            </a:r>
            <a:b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3. Определить образ Петербурга  в творчестве А. С. Пушкина, Н. А. Некрасова, Н. В. Гоголя, Ф. М. Достоевского, А. А. Блока, А. А. Ахматовой, О. Мандельштама.</a:t>
            </a:r>
            <a:endParaRPr lang="ru-RU" sz="2400" i="1" dirty="0">
              <a:solidFill>
                <a:schemeClr val="tx1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060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0258" y="1047477"/>
            <a:ext cx="8825660" cy="1822514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rPr>
              <a:t>Актуальность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данной работы заключается в неугасаемом интересе к городу-легенде, великому городу Петербургу.</a:t>
            </a:r>
            <a:endParaRPr lang="ru-RU" sz="24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720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5712" y="1477782"/>
            <a:ext cx="8825660" cy="1822514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+mn-lt"/>
                <a:cs typeface="Calibri Light" panose="020F0302020204030204" pitchFamily="34" charset="0"/>
              </a:rPr>
              <a:t>Итоговым продуктом </a:t>
            </a:r>
            <a:r>
              <a:rPr lang="ru-RU" sz="2400" dirty="0" smtClean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моей работы станет стенгазета с фотографиями Петербурга в творчестве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Александра Сергеевича </a:t>
            </a:r>
            <a:r>
              <a:rPr lang="ru-RU" sz="2400" i="1" dirty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Пушкина,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Николая Алексеевича </a:t>
            </a:r>
            <a:r>
              <a:rPr lang="ru-RU" sz="2400" i="1" dirty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Некрасова,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Николая Васильевича Гоголя</a:t>
            </a:r>
            <a:r>
              <a:rPr lang="ru-RU" sz="2400" i="1" dirty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,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Фёдора Михайловича </a:t>
            </a:r>
            <a:r>
              <a:rPr lang="ru-RU" sz="2400" i="1" dirty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Достоевского,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Александра Александровича </a:t>
            </a:r>
            <a:r>
              <a:rPr lang="ru-RU" sz="2400" i="1" dirty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Блока,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Анны Андреевны </a:t>
            </a:r>
            <a:r>
              <a:rPr lang="ru-RU" sz="2400" i="1" dirty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Ахматовой,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Осипа Мандельштама. </a:t>
            </a:r>
            <a:b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Проект сейчас находится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Arial Unicode MS" panose="020B0604020202020204" pitchFamily="34" charset="-128"/>
                <a:cs typeface="Calibri Light" panose="020F0302020204030204" pitchFamily="34" charset="0"/>
              </a:rPr>
              <a:t>на стадии </a:t>
            </a:r>
            <a:r>
              <a:rPr lang="ru-RU" sz="2400" i="1" dirty="0" smtClean="0">
                <a:solidFill>
                  <a:schemeClr val="tx1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поиска информации.</a:t>
            </a:r>
            <a:endParaRPr lang="ru-RU" sz="24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815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103</TotalTime>
  <Words>73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 Unicode MS</vt:lpstr>
      <vt:lpstr>Arial</vt:lpstr>
      <vt:lpstr>Calibri</vt:lpstr>
      <vt:lpstr>Calibri Light</vt:lpstr>
      <vt:lpstr>Century Gothic</vt:lpstr>
      <vt:lpstr>Wingdings 3</vt:lpstr>
      <vt:lpstr>Ион (конференц-зал)</vt:lpstr>
      <vt:lpstr> Проект на тему «Образ Петербурга в русской литературе»</vt:lpstr>
      <vt:lpstr>Цель:     рассмотреть на страницах прозаических и лирических произведений образ Петербурга, выяснить, как относились к нему поэты и писатели, а также побывать в тех местах таинственного Петербурга, которые показаны на страницах художественных произведений.</vt:lpstr>
      <vt:lpstr>Задачи:      1. Рассмотреть творчество великих классиков литературы XIX – XX века. 2. Проанализировать роль города на Неве в жизни писателей. 3. Определить образ Петербурга  в творчестве А. С. Пушкина, Н. А. Некрасова, Н. В. Гоголя, Ф. М. Достоевского, А. А. Блока, А. А. Ахматовой, О. Мандельштама.</vt:lpstr>
      <vt:lpstr>Актуальность данной работы заключается в неугасаемом интересе к городу-легенде, великому городу Петербургу.</vt:lpstr>
      <vt:lpstr>Итоговым продуктом моей работы станет стенгазета с фотографиями Петербурга в творчестве Александра Сергеевича Пушкина, Николая Алексеевича Некрасова, Николая Васильевича Гоголя, Фёдора Михайловича Достоевского, Александра Александровича Блока, Анны Андреевны Ахматовой, Осипа Мандельштама.  Проект сейчас находится на стадии поиска информации.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«Образ Петербурга в русской литературе»</dc:title>
  <dc:creator>Admin</dc:creator>
  <cp:lastModifiedBy>Admin</cp:lastModifiedBy>
  <cp:revision>10</cp:revision>
  <dcterms:created xsi:type="dcterms:W3CDTF">2021-01-18T12:34:14Z</dcterms:created>
  <dcterms:modified xsi:type="dcterms:W3CDTF">2021-01-18T14:24:41Z</dcterms:modified>
</cp:coreProperties>
</file>