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20ED5E-2653-4604-A73F-61962C952098}" type="doc">
      <dgm:prSet loTypeId="urn:microsoft.com/office/officeart/2005/8/layout/h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5D8C316-227C-46E5-AF6C-927D92FDC6DF}">
      <dgm:prSet phldrT="[Текст]"/>
      <dgm:spPr/>
      <dgm:t>
        <a:bodyPr/>
        <a:lstStyle/>
        <a:p>
          <a:r>
            <a:rPr lang="ru-RU" dirty="0" smtClean="0"/>
            <a:t>ПО СОДЕРЖАНИЮ</a:t>
          </a:r>
          <a:r>
            <a:rPr lang="en-US" dirty="0" smtClean="0"/>
            <a:t>:</a:t>
          </a:r>
          <a:endParaRPr lang="ru-RU" dirty="0"/>
        </a:p>
      </dgm:t>
    </dgm:pt>
    <dgm:pt modelId="{6955C30D-F27A-48A7-96AC-39393038EDD5}" type="parTrans" cxnId="{4A6B7388-7BA3-40FE-B15F-7F20D5A1347C}">
      <dgm:prSet/>
      <dgm:spPr/>
      <dgm:t>
        <a:bodyPr/>
        <a:lstStyle/>
        <a:p>
          <a:endParaRPr lang="ru-RU"/>
        </a:p>
      </dgm:t>
    </dgm:pt>
    <dgm:pt modelId="{31B69F16-B4D9-4B39-A871-EEEDDA0D2820}" type="sibTrans" cxnId="{4A6B7388-7BA3-40FE-B15F-7F20D5A1347C}">
      <dgm:prSet/>
      <dgm:spPr/>
      <dgm:t>
        <a:bodyPr/>
        <a:lstStyle/>
        <a:p>
          <a:endParaRPr lang="ru-RU"/>
        </a:p>
      </dgm:t>
    </dgm:pt>
    <dgm:pt modelId="{4ECE2CFE-6B32-49EF-B169-9C0934087C6C}">
      <dgm:prSet phldrT="[Текст]"/>
      <dgm:spPr/>
      <dgm:t>
        <a:bodyPr/>
        <a:lstStyle/>
        <a:p>
          <a:r>
            <a:rPr lang="ru-RU" b="1" baseline="0" dirty="0" smtClean="0">
              <a:solidFill>
                <a:schemeClr val="accent3">
                  <a:lumMod val="50000"/>
                </a:schemeClr>
              </a:solidFill>
            </a:rPr>
            <a:t>Моно-</a:t>
          </a:r>
          <a:r>
            <a:rPr lang="ru-RU" baseline="0" dirty="0" smtClean="0">
              <a:solidFill>
                <a:schemeClr val="accent3">
                  <a:lumMod val="50000"/>
                </a:schemeClr>
              </a:solidFill>
            </a:rPr>
            <a:t>предметный</a:t>
          </a:r>
          <a:endParaRPr lang="ru-RU" baseline="0" dirty="0">
            <a:solidFill>
              <a:schemeClr val="accent3">
                <a:lumMod val="50000"/>
              </a:schemeClr>
            </a:solidFill>
          </a:endParaRPr>
        </a:p>
      </dgm:t>
    </dgm:pt>
    <dgm:pt modelId="{2CFD08F5-ED35-4B43-83F2-F97C99E028B9}" type="parTrans" cxnId="{F36DF719-F66B-417F-90F3-A9B812879A38}">
      <dgm:prSet/>
      <dgm:spPr/>
      <dgm:t>
        <a:bodyPr/>
        <a:lstStyle/>
        <a:p>
          <a:endParaRPr lang="ru-RU"/>
        </a:p>
      </dgm:t>
    </dgm:pt>
    <dgm:pt modelId="{22D6FA20-DCBC-4C30-B4F2-B9746F9D92DF}" type="sibTrans" cxnId="{F36DF719-F66B-417F-90F3-A9B812879A38}">
      <dgm:prSet/>
      <dgm:spPr/>
      <dgm:t>
        <a:bodyPr/>
        <a:lstStyle/>
        <a:p>
          <a:endParaRPr lang="ru-RU"/>
        </a:p>
      </dgm:t>
    </dgm:pt>
    <dgm:pt modelId="{A01FC32B-673C-43E7-AC41-F1E181CD9F43}">
      <dgm:prSet phldrT="[Текст]"/>
      <dgm:spPr/>
      <dgm:t>
        <a:bodyPr/>
        <a:lstStyle/>
        <a:p>
          <a:r>
            <a:rPr lang="ru-RU" b="1" dirty="0" err="1" smtClean="0">
              <a:solidFill>
                <a:schemeClr val="accent3">
                  <a:lumMod val="50000"/>
                </a:schemeClr>
              </a:solidFill>
            </a:rPr>
            <a:t>Меж-</a:t>
          </a:r>
          <a:r>
            <a:rPr lang="ru-RU" dirty="0" err="1" smtClean="0">
              <a:solidFill>
                <a:schemeClr val="accent3">
                  <a:lumMod val="50000"/>
                </a:schemeClr>
              </a:solidFill>
            </a:rPr>
            <a:t>предметный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4AD846AA-445D-4B7D-A7DA-B4FC770077B8}" type="parTrans" cxnId="{1B0DDB1E-335C-4BAB-AE5D-C4103AD2EF77}">
      <dgm:prSet/>
      <dgm:spPr/>
      <dgm:t>
        <a:bodyPr/>
        <a:lstStyle/>
        <a:p>
          <a:endParaRPr lang="ru-RU"/>
        </a:p>
      </dgm:t>
    </dgm:pt>
    <dgm:pt modelId="{01D060C0-0B2B-45BE-920B-F7E8CFF8DF31}" type="sibTrans" cxnId="{1B0DDB1E-335C-4BAB-AE5D-C4103AD2EF77}">
      <dgm:prSet/>
      <dgm:spPr/>
      <dgm:t>
        <a:bodyPr/>
        <a:lstStyle/>
        <a:p>
          <a:endParaRPr lang="ru-RU"/>
        </a:p>
      </dgm:t>
    </dgm:pt>
    <dgm:pt modelId="{C9BF9448-4237-43FF-B132-9D46B3ECC82B}">
      <dgm:prSet phldrT="[Текст]"/>
      <dgm:spPr/>
      <dgm:t>
        <a:bodyPr/>
        <a:lstStyle/>
        <a:p>
          <a:r>
            <a:rPr lang="ru-RU" b="1" dirty="0" err="1" smtClean="0">
              <a:solidFill>
                <a:schemeClr val="accent3">
                  <a:lumMod val="50000"/>
                </a:schemeClr>
              </a:solidFill>
            </a:rPr>
            <a:t>Над-</a:t>
          </a:r>
          <a:r>
            <a:rPr lang="ru-RU" dirty="0" err="1" smtClean="0">
              <a:solidFill>
                <a:schemeClr val="accent3">
                  <a:lumMod val="50000"/>
                </a:schemeClr>
              </a:solidFill>
            </a:rPr>
            <a:t>предметный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FF33D374-39A2-445A-9B94-FF6F8144AA19}" type="parTrans" cxnId="{653E42B3-56BE-4957-AC1F-1CAF884C281A}">
      <dgm:prSet/>
      <dgm:spPr/>
      <dgm:t>
        <a:bodyPr/>
        <a:lstStyle/>
        <a:p>
          <a:endParaRPr lang="ru-RU"/>
        </a:p>
      </dgm:t>
    </dgm:pt>
    <dgm:pt modelId="{D668A21C-A0E0-4C90-B4A9-77EE20E201FF}" type="sibTrans" cxnId="{653E42B3-56BE-4957-AC1F-1CAF884C281A}">
      <dgm:prSet/>
      <dgm:spPr/>
      <dgm:t>
        <a:bodyPr/>
        <a:lstStyle/>
        <a:p>
          <a:endParaRPr lang="ru-RU"/>
        </a:p>
      </dgm:t>
    </dgm:pt>
    <dgm:pt modelId="{66811A91-A0F0-4355-A962-14EC27593A48}" type="pres">
      <dgm:prSet presAssocID="{3E20ED5E-2653-4604-A73F-61962C95209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843EB5-EA5C-4E31-87C1-738AA4AA9E21}" type="pres">
      <dgm:prSet presAssocID="{35D8C316-227C-46E5-AF6C-927D92FDC6DF}" presName="roof" presStyleLbl="dkBgShp" presStyleIdx="0" presStyleCnt="2"/>
      <dgm:spPr/>
      <dgm:t>
        <a:bodyPr/>
        <a:lstStyle/>
        <a:p>
          <a:endParaRPr lang="ru-RU"/>
        </a:p>
      </dgm:t>
    </dgm:pt>
    <dgm:pt modelId="{3E8D81E9-6567-4662-AC5B-253FA157643E}" type="pres">
      <dgm:prSet presAssocID="{35D8C316-227C-46E5-AF6C-927D92FDC6DF}" presName="pillars" presStyleCnt="0"/>
      <dgm:spPr/>
    </dgm:pt>
    <dgm:pt modelId="{AD578F4C-EEEC-4F6A-B066-53635A12A2A0}" type="pres">
      <dgm:prSet presAssocID="{35D8C316-227C-46E5-AF6C-927D92FDC6D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94AEC8-2F49-462A-9BC5-D45855685752}" type="pres">
      <dgm:prSet presAssocID="{A01FC32B-673C-43E7-AC41-F1E181CD9F4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4F37B-ED58-45D5-8479-D6AA3EE67EDA}" type="pres">
      <dgm:prSet presAssocID="{C9BF9448-4237-43FF-B132-9D46B3ECC82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2DF66-6E49-4DEF-B94C-DEF12369E9B6}" type="pres">
      <dgm:prSet presAssocID="{35D8C316-227C-46E5-AF6C-927D92FDC6DF}" presName="base" presStyleLbl="dkBgShp" presStyleIdx="1" presStyleCnt="2"/>
      <dgm:spPr/>
    </dgm:pt>
  </dgm:ptLst>
  <dgm:cxnLst>
    <dgm:cxn modelId="{F36DF719-F66B-417F-90F3-A9B812879A38}" srcId="{35D8C316-227C-46E5-AF6C-927D92FDC6DF}" destId="{4ECE2CFE-6B32-49EF-B169-9C0934087C6C}" srcOrd="0" destOrd="0" parTransId="{2CFD08F5-ED35-4B43-83F2-F97C99E028B9}" sibTransId="{22D6FA20-DCBC-4C30-B4F2-B9746F9D92DF}"/>
    <dgm:cxn modelId="{653E42B3-56BE-4957-AC1F-1CAF884C281A}" srcId="{35D8C316-227C-46E5-AF6C-927D92FDC6DF}" destId="{C9BF9448-4237-43FF-B132-9D46B3ECC82B}" srcOrd="2" destOrd="0" parTransId="{FF33D374-39A2-445A-9B94-FF6F8144AA19}" sibTransId="{D668A21C-A0E0-4C90-B4A9-77EE20E201FF}"/>
    <dgm:cxn modelId="{BD9AF409-3B68-4DDD-9992-BAFC9D55BDE7}" type="presOf" srcId="{3E20ED5E-2653-4604-A73F-61962C952098}" destId="{66811A91-A0F0-4355-A962-14EC27593A48}" srcOrd="0" destOrd="0" presId="urn:microsoft.com/office/officeart/2005/8/layout/hList3"/>
    <dgm:cxn modelId="{6B30B383-5585-478C-9B5A-22FE8F6A548E}" type="presOf" srcId="{4ECE2CFE-6B32-49EF-B169-9C0934087C6C}" destId="{AD578F4C-EEEC-4F6A-B066-53635A12A2A0}" srcOrd="0" destOrd="0" presId="urn:microsoft.com/office/officeart/2005/8/layout/hList3"/>
    <dgm:cxn modelId="{1B0DDB1E-335C-4BAB-AE5D-C4103AD2EF77}" srcId="{35D8C316-227C-46E5-AF6C-927D92FDC6DF}" destId="{A01FC32B-673C-43E7-AC41-F1E181CD9F43}" srcOrd="1" destOrd="0" parTransId="{4AD846AA-445D-4B7D-A7DA-B4FC770077B8}" sibTransId="{01D060C0-0B2B-45BE-920B-F7E8CFF8DF31}"/>
    <dgm:cxn modelId="{4A6B7388-7BA3-40FE-B15F-7F20D5A1347C}" srcId="{3E20ED5E-2653-4604-A73F-61962C952098}" destId="{35D8C316-227C-46E5-AF6C-927D92FDC6DF}" srcOrd="0" destOrd="0" parTransId="{6955C30D-F27A-48A7-96AC-39393038EDD5}" sibTransId="{31B69F16-B4D9-4B39-A871-EEEDDA0D2820}"/>
    <dgm:cxn modelId="{3B1D51C4-D963-4D9E-8887-EDB064DB256B}" type="presOf" srcId="{35D8C316-227C-46E5-AF6C-927D92FDC6DF}" destId="{B3843EB5-EA5C-4E31-87C1-738AA4AA9E21}" srcOrd="0" destOrd="0" presId="urn:microsoft.com/office/officeart/2005/8/layout/hList3"/>
    <dgm:cxn modelId="{EF93E755-07F8-4551-AC91-A6C88EC17CCA}" type="presOf" srcId="{C9BF9448-4237-43FF-B132-9D46B3ECC82B}" destId="{DA54F37B-ED58-45D5-8479-D6AA3EE67EDA}" srcOrd="0" destOrd="0" presId="urn:microsoft.com/office/officeart/2005/8/layout/hList3"/>
    <dgm:cxn modelId="{805ED93B-FA56-4901-A878-5C3D2A1CC433}" type="presOf" srcId="{A01FC32B-673C-43E7-AC41-F1E181CD9F43}" destId="{7E94AEC8-2F49-462A-9BC5-D45855685752}" srcOrd="0" destOrd="0" presId="urn:microsoft.com/office/officeart/2005/8/layout/hList3"/>
    <dgm:cxn modelId="{4590127A-E702-4F9C-A36F-28E201C86D77}" type="presParOf" srcId="{66811A91-A0F0-4355-A962-14EC27593A48}" destId="{B3843EB5-EA5C-4E31-87C1-738AA4AA9E21}" srcOrd="0" destOrd="0" presId="urn:microsoft.com/office/officeart/2005/8/layout/hList3"/>
    <dgm:cxn modelId="{06FBCC31-B130-43B7-B4A5-4D938F91150D}" type="presParOf" srcId="{66811A91-A0F0-4355-A962-14EC27593A48}" destId="{3E8D81E9-6567-4662-AC5B-253FA157643E}" srcOrd="1" destOrd="0" presId="urn:microsoft.com/office/officeart/2005/8/layout/hList3"/>
    <dgm:cxn modelId="{F201E73F-633D-4D04-87CE-0A9D32049296}" type="presParOf" srcId="{3E8D81E9-6567-4662-AC5B-253FA157643E}" destId="{AD578F4C-EEEC-4F6A-B066-53635A12A2A0}" srcOrd="0" destOrd="0" presId="urn:microsoft.com/office/officeart/2005/8/layout/hList3"/>
    <dgm:cxn modelId="{5A6DA6CE-3A14-4E90-A488-83AABCAD8995}" type="presParOf" srcId="{3E8D81E9-6567-4662-AC5B-253FA157643E}" destId="{7E94AEC8-2F49-462A-9BC5-D45855685752}" srcOrd="1" destOrd="0" presId="urn:microsoft.com/office/officeart/2005/8/layout/hList3"/>
    <dgm:cxn modelId="{7D5A4164-2F7E-4C6F-9884-88936C759443}" type="presParOf" srcId="{3E8D81E9-6567-4662-AC5B-253FA157643E}" destId="{DA54F37B-ED58-45D5-8479-D6AA3EE67EDA}" srcOrd="2" destOrd="0" presId="urn:microsoft.com/office/officeart/2005/8/layout/hList3"/>
    <dgm:cxn modelId="{16465D8E-98FB-4AB6-B686-D670DDC72790}" type="presParOf" srcId="{66811A91-A0F0-4355-A962-14EC27593A48}" destId="{E2A2DF66-6E49-4DEF-B94C-DEF12369E9B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F26FB9-1D9D-4242-95E0-14B67C36C518}" type="doc">
      <dgm:prSet loTypeId="urn:microsoft.com/office/officeart/2005/8/layout/hProcess7#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95C8CAE2-487C-4546-83D4-C060D77EE497}">
      <dgm:prSet phldrT="[Текст]"/>
      <dgm:spPr/>
      <dgm:t>
        <a:bodyPr/>
        <a:lstStyle/>
        <a:p>
          <a:r>
            <a:rPr lang="ru-RU" dirty="0" smtClean="0"/>
            <a:t>1-5   уроков    </a:t>
          </a:r>
        </a:p>
      </dgm:t>
    </dgm:pt>
    <dgm:pt modelId="{B0C610F8-1542-4FE9-B246-AF326D682D25}" type="parTrans" cxnId="{378AD084-0943-42F0-80A7-716B021D2729}">
      <dgm:prSet/>
      <dgm:spPr/>
      <dgm:t>
        <a:bodyPr/>
        <a:lstStyle/>
        <a:p>
          <a:endParaRPr lang="ru-RU"/>
        </a:p>
      </dgm:t>
    </dgm:pt>
    <dgm:pt modelId="{F4B14D62-7F0E-42DE-8C32-28B13B4D7398}" type="sibTrans" cxnId="{378AD084-0943-42F0-80A7-716B021D2729}">
      <dgm:prSet/>
      <dgm:spPr/>
      <dgm:t>
        <a:bodyPr/>
        <a:lstStyle/>
        <a:p>
          <a:endParaRPr lang="ru-RU"/>
        </a:p>
      </dgm:t>
    </dgm:pt>
    <dgm:pt modelId="{BE7BFB0C-AF9A-4E87-B8D9-8590EEE3D19F}">
      <dgm:prSet phldrT="[Текст]"/>
      <dgm:spPr/>
      <dgm:t>
        <a:bodyPr/>
        <a:lstStyle/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КРАТКО-</a:t>
          </a: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СРОЧНЫЕ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EB4DEDAA-08E8-4B8E-9C1A-01E14EB17FBA}" type="parTrans" cxnId="{248B41DC-9E16-4642-A770-AB8C2821F949}">
      <dgm:prSet/>
      <dgm:spPr/>
      <dgm:t>
        <a:bodyPr/>
        <a:lstStyle/>
        <a:p>
          <a:endParaRPr lang="ru-RU"/>
        </a:p>
      </dgm:t>
    </dgm:pt>
    <dgm:pt modelId="{5DDBD6D3-EF08-4794-A0B8-A40385B59402}" type="sibTrans" cxnId="{248B41DC-9E16-4642-A770-AB8C2821F949}">
      <dgm:prSet/>
      <dgm:spPr/>
      <dgm:t>
        <a:bodyPr/>
        <a:lstStyle/>
        <a:p>
          <a:endParaRPr lang="ru-RU"/>
        </a:p>
      </dgm:t>
    </dgm:pt>
    <dgm:pt modelId="{074EFC3D-5D32-4A23-9EB5-B97A1F681738}">
      <dgm:prSet phldrT="[Текст]"/>
      <dgm:spPr/>
      <dgm:t>
        <a:bodyPr/>
        <a:lstStyle/>
        <a:p>
          <a:r>
            <a:rPr lang="ru-RU" dirty="0" smtClean="0"/>
            <a:t>10-15  уроков</a:t>
          </a:r>
          <a:endParaRPr lang="ru-RU" dirty="0"/>
        </a:p>
      </dgm:t>
    </dgm:pt>
    <dgm:pt modelId="{BFAF9066-B9E1-4A4A-92DC-A1E177309984}" type="parTrans" cxnId="{A41B8417-2BDC-4618-B7E4-DA6951BA386F}">
      <dgm:prSet/>
      <dgm:spPr/>
      <dgm:t>
        <a:bodyPr/>
        <a:lstStyle/>
        <a:p>
          <a:endParaRPr lang="ru-RU"/>
        </a:p>
      </dgm:t>
    </dgm:pt>
    <dgm:pt modelId="{92C414A9-FE2A-4F40-B5D7-FA9CD6F344AF}" type="sibTrans" cxnId="{A41B8417-2BDC-4618-B7E4-DA6951BA386F}">
      <dgm:prSet/>
      <dgm:spPr/>
      <dgm:t>
        <a:bodyPr/>
        <a:lstStyle/>
        <a:p>
          <a:endParaRPr lang="ru-RU"/>
        </a:p>
      </dgm:t>
    </dgm:pt>
    <dgm:pt modelId="{94F99643-EA31-4E8A-B1A0-C76A1279CBA7}">
      <dgm:prSet phldrT="[Текст]"/>
      <dgm:spPr/>
      <dgm:t>
        <a:bodyPr/>
        <a:lstStyle/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СРЕДНЕ-</a:t>
          </a: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СРОЧНЫЕ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DB1A395F-0319-424D-8DB9-7B7EAFA9DFBE}" type="parTrans" cxnId="{1C9BC9E6-F4B0-4374-975D-9788EEF46AC4}">
      <dgm:prSet/>
      <dgm:spPr/>
      <dgm:t>
        <a:bodyPr/>
        <a:lstStyle/>
        <a:p>
          <a:endParaRPr lang="ru-RU"/>
        </a:p>
      </dgm:t>
    </dgm:pt>
    <dgm:pt modelId="{A0A5287E-B760-491A-8F6F-BDC93C03A876}" type="sibTrans" cxnId="{1C9BC9E6-F4B0-4374-975D-9788EEF46AC4}">
      <dgm:prSet/>
      <dgm:spPr/>
      <dgm:t>
        <a:bodyPr/>
        <a:lstStyle/>
        <a:p>
          <a:endParaRPr lang="ru-RU"/>
        </a:p>
      </dgm:t>
    </dgm:pt>
    <dgm:pt modelId="{1C6D082C-CFAF-4777-9466-49C0328EDD24}">
      <dgm:prSet phldrT="[Текст]"/>
      <dgm:spPr/>
      <dgm:t>
        <a:bodyPr/>
        <a:lstStyle/>
        <a:p>
          <a:r>
            <a:rPr lang="ru-RU" dirty="0" smtClean="0"/>
            <a:t>До   года </a:t>
          </a:r>
          <a:endParaRPr lang="ru-RU" dirty="0"/>
        </a:p>
      </dgm:t>
    </dgm:pt>
    <dgm:pt modelId="{7B58CD9D-49DD-4543-B43B-1B943A0F419E}" type="parTrans" cxnId="{BFBA939E-AF5F-4E86-BA2B-C5DD1DC25CA7}">
      <dgm:prSet/>
      <dgm:spPr/>
      <dgm:t>
        <a:bodyPr/>
        <a:lstStyle/>
        <a:p>
          <a:endParaRPr lang="ru-RU"/>
        </a:p>
      </dgm:t>
    </dgm:pt>
    <dgm:pt modelId="{7D2B417B-140C-4AF1-A72C-CA5740D74E72}" type="sibTrans" cxnId="{BFBA939E-AF5F-4E86-BA2B-C5DD1DC25CA7}">
      <dgm:prSet/>
      <dgm:spPr/>
      <dgm:t>
        <a:bodyPr/>
        <a:lstStyle/>
        <a:p>
          <a:endParaRPr lang="ru-RU"/>
        </a:p>
      </dgm:t>
    </dgm:pt>
    <dgm:pt modelId="{86746D89-E69B-4797-8377-7A0791C9990C}">
      <dgm:prSet phldrT="[Текст]"/>
      <dgm:spPr/>
      <dgm:t>
        <a:bodyPr/>
        <a:lstStyle/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ДОЛГО-</a:t>
          </a:r>
        </a:p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СРОЧНЫЕ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E94F9A26-5600-4373-BFDA-489E423ED90D}" type="parTrans" cxnId="{42FF3D87-0B49-42ED-8648-F6CE9734445C}">
      <dgm:prSet/>
      <dgm:spPr/>
      <dgm:t>
        <a:bodyPr/>
        <a:lstStyle/>
        <a:p>
          <a:endParaRPr lang="ru-RU"/>
        </a:p>
      </dgm:t>
    </dgm:pt>
    <dgm:pt modelId="{9847D0A2-9924-4167-B379-A81A43DD8C97}" type="sibTrans" cxnId="{42FF3D87-0B49-42ED-8648-F6CE9734445C}">
      <dgm:prSet/>
      <dgm:spPr/>
      <dgm:t>
        <a:bodyPr/>
        <a:lstStyle/>
        <a:p>
          <a:endParaRPr lang="ru-RU"/>
        </a:p>
      </dgm:t>
    </dgm:pt>
    <dgm:pt modelId="{06BD21C8-097D-406F-91EC-5FC938D16E35}" type="pres">
      <dgm:prSet presAssocID="{B9F26FB9-1D9D-4242-95E0-14B67C36C5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9F19A4-2B1F-489F-AB46-4CD44D876B9E}" type="pres">
      <dgm:prSet presAssocID="{95C8CAE2-487C-4546-83D4-C060D77EE497}" presName="compositeNode" presStyleCnt="0">
        <dgm:presLayoutVars>
          <dgm:bulletEnabled val="1"/>
        </dgm:presLayoutVars>
      </dgm:prSet>
      <dgm:spPr/>
    </dgm:pt>
    <dgm:pt modelId="{C042156F-1D3E-4692-8327-AFE9C9A583EE}" type="pres">
      <dgm:prSet presAssocID="{95C8CAE2-487C-4546-83D4-C060D77EE497}" presName="bgRect" presStyleLbl="node1" presStyleIdx="0" presStyleCnt="3" custScaleY="128960"/>
      <dgm:spPr/>
      <dgm:t>
        <a:bodyPr/>
        <a:lstStyle/>
        <a:p>
          <a:endParaRPr lang="ru-RU"/>
        </a:p>
      </dgm:t>
    </dgm:pt>
    <dgm:pt modelId="{C9674D34-A534-4E5D-90F6-80D3B06CCABC}" type="pres">
      <dgm:prSet presAssocID="{95C8CAE2-487C-4546-83D4-C060D77EE497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CADEC-E9F7-4D63-BBE6-614C59403826}" type="pres">
      <dgm:prSet presAssocID="{95C8CAE2-487C-4546-83D4-C060D77EE49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211CC-7519-4F44-9333-B36F3D9EE11A}" type="pres">
      <dgm:prSet presAssocID="{F4B14D62-7F0E-42DE-8C32-28B13B4D7398}" presName="hSp" presStyleCnt="0"/>
      <dgm:spPr/>
    </dgm:pt>
    <dgm:pt modelId="{CA29434A-61DC-4DBE-AA52-2D31C9D1C935}" type="pres">
      <dgm:prSet presAssocID="{F4B14D62-7F0E-42DE-8C32-28B13B4D7398}" presName="vProcSp" presStyleCnt="0"/>
      <dgm:spPr/>
    </dgm:pt>
    <dgm:pt modelId="{644237B5-B49A-4B26-9BE9-995E3EB4F1A0}" type="pres">
      <dgm:prSet presAssocID="{F4B14D62-7F0E-42DE-8C32-28B13B4D7398}" presName="vSp1" presStyleCnt="0"/>
      <dgm:spPr/>
    </dgm:pt>
    <dgm:pt modelId="{A0ACA16A-66AE-4FC4-A938-4DF151DA363F}" type="pres">
      <dgm:prSet presAssocID="{F4B14D62-7F0E-42DE-8C32-28B13B4D7398}" presName="simulatedConn" presStyleLbl="solidFgAcc1" presStyleIdx="0" presStyleCnt="2"/>
      <dgm:spPr/>
    </dgm:pt>
    <dgm:pt modelId="{5BC4B8BB-8294-4396-9B9F-A6F0A9A70AC0}" type="pres">
      <dgm:prSet presAssocID="{F4B14D62-7F0E-42DE-8C32-28B13B4D7398}" presName="vSp2" presStyleCnt="0"/>
      <dgm:spPr/>
    </dgm:pt>
    <dgm:pt modelId="{19BA3A1D-5F13-4D45-B817-487BFC67E4A0}" type="pres">
      <dgm:prSet presAssocID="{F4B14D62-7F0E-42DE-8C32-28B13B4D7398}" presName="sibTrans" presStyleCnt="0"/>
      <dgm:spPr/>
    </dgm:pt>
    <dgm:pt modelId="{222FDB15-0B6F-4909-87D9-48A26D58F785}" type="pres">
      <dgm:prSet presAssocID="{074EFC3D-5D32-4A23-9EB5-B97A1F681738}" presName="compositeNode" presStyleCnt="0">
        <dgm:presLayoutVars>
          <dgm:bulletEnabled val="1"/>
        </dgm:presLayoutVars>
      </dgm:prSet>
      <dgm:spPr/>
    </dgm:pt>
    <dgm:pt modelId="{CD7D8FCC-C306-436B-AC73-09C7F4F78A50}" type="pres">
      <dgm:prSet presAssocID="{074EFC3D-5D32-4A23-9EB5-B97A1F681738}" presName="bgRect" presStyleLbl="node1" presStyleIdx="1" presStyleCnt="3" custScaleY="129262"/>
      <dgm:spPr/>
      <dgm:t>
        <a:bodyPr/>
        <a:lstStyle/>
        <a:p>
          <a:endParaRPr lang="ru-RU"/>
        </a:p>
      </dgm:t>
    </dgm:pt>
    <dgm:pt modelId="{47B8CB38-CD35-4FC7-9169-32B65358DD82}" type="pres">
      <dgm:prSet presAssocID="{074EFC3D-5D32-4A23-9EB5-B97A1F681738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AF1C0-1F58-46CB-8496-3BEE558C859C}" type="pres">
      <dgm:prSet presAssocID="{074EFC3D-5D32-4A23-9EB5-B97A1F68173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7007E-A54C-4202-90F4-15C2D3FBA515}" type="pres">
      <dgm:prSet presAssocID="{92C414A9-FE2A-4F40-B5D7-FA9CD6F344AF}" presName="hSp" presStyleCnt="0"/>
      <dgm:spPr/>
    </dgm:pt>
    <dgm:pt modelId="{B49CCB31-A6DD-4D6C-A83D-B999F1398E7F}" type="pres">
      <dgm:prSet presAssocID="{92C414A9-FE2A-4F40-B5D7-FA9CD6F344AF}" presName="vProcSp" presStyleCnt="0"/>
      <dgm:spPr/>
    </dgm:pt>
    <dgm:pt modelId="{6BF485BA-FE44-4167-A26D-FB73AD9878C6}" type="pres">
      <dgm:prSet presAssocID="{92C414A9-FE2A-4F40-B5D7-FA9CD6F344AF}" presName="vSp1" presStyleCnt="0"/>
      <dgm:spPr/>
    </dgm:pt>
    <dgm:pt modelId="{71AD7158-05C0-44F1-BCAD-608347B68D70}" type="pres">
      <dgm:prSet presAssocID="{92C414A9-FE2A-4F40-B5D7-FA9CD6F344AF}" presName="simulatedConn" presStyleLbl="solidFgAcc1" presStyleIdx="1" presStyleCnt="2"/>
      <dgm:spPr/>
    </dgm:pt>
    <dgm:pt modelId="{F3A2F155-3EEA-4D68-923A-D4906F87D750}" type="pres">
      <dgm:prSet presAssocID="{92C414A9-FE2A-4F40-B5D7-FA9CD6F344AF}" presName="vSp2" presStyleCnt="0"/>
      <dgm:spPr/>
    </dgm:pt>
    <dgm:pt modelId="{4B9D5A6D-0FE0-40B5-AA6D-C9875CC645C8}" type="pres">
      <dgm:prSet presAssocID="{92C414A9-FE2A-4F40-B5D7-FA9CD6F344AF}" presName="sibTrans" presStyleCnt="0"/>
      <dgm:spPr/>
    </dgm:pt>
    <dgm:pt modelId="{3052975F-C488-4028-94D0-62BC11DF2F11}" type="pres">
      <dgm:prSet presAssocID="{1C6D082C-CFAF-4777-9466-49C0328EDD24}" presName="compositeNode" presStyleCnt="0">
        <dgm:presLayoutVars>
          <dgm:bulletEnabled val="1"/>
        </dgm:presLayoutVars>
      </dgm:prSet>
      <dgm:spPr/>
    </dgm:pt>
    <dgm:pt modelId="{A56423CC-150A-4207-BAD4-45A78A9E5B97}" type="pres">
      <dgm:prSet presAssocID="{1C6D082C-CFAF-4777-9466-49C0328EDD24}" presName="bgRect" presStyleLbl="node1" presStyleIdx="2" presStyleCnt="3" custScaleY="129564"/>
      <dgm:spPr/>
      <dgm:t>
        <a:bodyPr/>
        <a:lstStyle/>
        <a:p>
          <a:endParaRPr lang="ru-RU"/>
        </a:p>
      </dgm:t>
    </dgm:pt>
    <dgm:pt modelId="{64BCCCF0-D905-4C32-8662-F9199C38A15A}" type="pres">
      <dgm:prSet presAssocID="{1C6D082C-CFAF-4777-9466-49C0328EDD24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75CA4-B9E0-4F1D-A4AC-6FC8B0457356}" type="pres">
      <dgm:prSet presAssocID="{1C6D082C-CFAF-4777-9466-49C0328EDD2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8AD084-0943-42F0-80A7-716B021D2729}" srcId="{B9F26FB9-1D9D-4242-95E0-14B67C36C518}" destId="{95C8CAE2-487C-4546-83D4-C060D77EE497}" srcOrd="0" destOrd="0" parTransId="{B0C610F8-1542-4FE9-B246-AF326D682D25}" sibTransId="{F4B14D62-7F0E-42DE-8C32-28B13B4D7398}"/>
    <dgm:cxn modelId="{09E4E2B0-114A-4A98-93F4-2C5DCE0AC0ED}" type="presOf" srcId="{1C6D082C-CFAF-4777-9466-49C0328EDD24}" destId="{64BCCCF0-D905-4C32-8662-F9199C38A15A}" srcOrd="1" destOrd="0" presId="urn:microsoft.com/office/officeart/2005/8/layout/hProcess7#1"/>
    <dgm:cxn modelId="{2F81ADC8-2484-43A8-9A68-4AF1E96FE777}" type="presOf" srcId="{95C8CAE2-487C-4546-83D4-C060D77EE497}" destId="{C042156F-1D3E-4692-8327-AFE9C9A583EE}" srcOrd="0" destOrd="0" presId="urn:microsoft.com/office/officeart/2005/8/layout/hProcess7#1"/>
    <dgm:cxn modelId="{668611DE-F67E-4D39-836F-1AB8DC195005}" type="presOf" srcId="{1C6D082C-CFAF-4777-9466-49C0328EDD24}" destId="{A56423CC-150A-4207-BAD4-45A78A9E5B97}" srcOrd="0" destOrd="0" presId="urn:microsoft.com/office/officeart/2005/8/layout/hProcess7#1"/>
    <dgm:cxn modelId="{248B41DC-9E16-4642-A770-AB8C2821F949}" srcId="{95C8CAE2-487C-4546-83D4-C060D77EE497}" destId="{BE7BFB0C-AF9A-4E87-B8D9-8590EEE3D19F}" srcOrd="0" destOrd="0" parTransId="{EB4DEDAA-08E8-4B8E-9C1A-01E14EB17FBA}" sibTransId="{5DDBD6D3-EF08-4794-A0B8-A40385B59402}"/>
    <dgm:cxn modelId="{58A9EB65-4BE7-4A56-BB20-F16032050E31}" type="presOf" srcId="{BE7BFB0C-AF9A-4E87-B8D9-8590EEE3D19F}" destId="{5AFCADEC-E9F7-4D63-BBE6-614C59403826}" srcOrd="0" destOrd="0" presId="urn:microsoft.com/office/officeart/2005/8/layout/hProcess7#1"/>
    <dgm:cxn modelId="{E9AE13DE-5CD0-49B6-BBFC-5A6A5AD365A8}" type="presOf" srcId="{074EFC3D-5D32-4A23-9EB5-B97A1F681738}" destId="{CD7D8FCC-C306-436B-AC73-09C7F4F78A50}" srcOrd="0" destOrd="0" presId="urn:microsoft.com/office/officeart/2005/8/layout/hProcess7#1"/>
    <dgm:cxn modelId="{BABC735C-5C93-4224-A407-EB891AACF2B6}" type="presOf" srcId="{86746D89-E69B-4797-8377-7A0791C9990C}" destId="{00675CA4-B9E0-4F1D-A4AC-6FC8B0457356}" srcOrd="0" destOrd="0" presId="urn:microsoft.com/office/officeart/2005/8/layout/hProcess7#1"/>
    <dgm:cxn modelId="{A41B8417-2BDC-4618-B7E4-DA6951BA386F}" srcId="{B9F26FB9-1D9D-4242-95E0-14B67C36C518}" destId="{074EFC3D-5D32-4A23-9EB5-B97A1F681738}" srcOrd="1" destOrd="0" parTransId="{BFAF9066-B9E1-4A4A-92DC-A1E177309984}" sibTransId="{92C414A9-FE2A-4F40-B5D7-FA9CD6F344AF}"/>
    <dgm:cxn modelId="{1C9BC9E6-F4B0-4374-975D-9788EEF46AC4}" srcId="{074EFC3D-5D32-4A23-9EB5-B97A1F681738}" destId="{94F99643-EA31-4E8A-B1A0-C76A1279CBA7}" srcOrd="0" destOrd="0" parTransId="{DB1A395F-0319-424D-8DB9-7B7EAFA9DFBE}" sibTransId="{A0A5287E-B760-491A-8F6F-BDC93C03A876}"/>
    <dgm:cxn modelId="{D443C1B5-4411-4F5E-A78B-6F80312D7240}" type="presOf" srcId="{074EFC3D-5D32-4A23-9EB5-B97A1F681738}" destId="{47B8CB38-CD35-4FC7-9169-32B65358DD82}" srcOrd="1" destOrd="0" presId="urn:microsoft.com/office/officeart/2005/8/layout/hProcess7#1"/>
    <dgm:cxn modelId="{56A39BC2-BC55-4FC8-8349-E1A5BA10B6D8}" type="presOf" srcId="{95C8CAE2-487C-4546-83D4-C060D77EE497}" destId="{C9674D34-A534-4E5D-90F6-80D3B06CCABC}" srcOrd="1" destOrd="0" presId="urn:microsoft.com/office/officeart/2005/8/layout/hProcess7#1"/>
    <dgm:cxn modelId="{4D46A971-5958-4091-9C59-7686C99A2E8B}" type="presOf" srcId="{94F99643-EA31-4E8A-B1A0-C76A1279CBA7}" destId="{4DCAF1C0-1F58-46CB-8496-3BEE558C859C}" srcOrd="0" destOrd="0" presId="urn:microsoft.com/office/officeart/2005/8/layout/hProcess7#1"/>
    <dgm:cxn modelId="{42FF3D87-0B49-42ED-8648-F6CE9734445C}" srcId="{1C6D082C-CFAF-4777-9466-49C0328EDD24}" destId="{86746D89-E69B-4797-8377-7A0791C9990C}" srcOrd="0" destOrd="0" parTransId="{E94F9A26-5600-4373-BFDA-489E423ED90D}" sibTransId="{9847D0A2-9924-4167-B379-A81A43DD8C97}"/>
    <dgm:cxn modelId="{D4D388DB-5449-4C06-BE06-59AE9F7F59C3}" type="presOf" srcId="{B9F26FB9-1D9D-4242-95E0-14B67C36C518}" destId="{06BD21C8-097D-406F-91EC-5FC938D16E35}" srcOrd="0" destOrd="0" presId="urn:microsoft.com/office/officeart/2005/8/layout/hProcess7#1"/>
    <dgm:cxn modelId="{BFBA939E-AF5F-4E86-BA2B-C5DD1DC25CA7}" srcId="{B9F26FB9-1D9D-4242-95E0-14B67C36C518}" destId="{1C6D082C-CFAF-4777-9466-49C0328EDD24}" srcOrd="2" destOrd="0" parTransId="{7B58CD9D-49DD-4543-B43B-1B943A0F419E}" sibTransId="{7D2B417B-140C-4AF1-A72C-CA5740D74E72}"/>
    <dgm:cxn modelId="{57D02DAF-C821-4502-BAA7-7124458D3FB0}" type="presParOf" srcId="{06BD21C8-097D-406F-91EC-5FC938D16E35}" destId="{B69F19A4-2B1F-489F-AB46-4CD44D876B9E}" srcOrd="0" destOrd="0" presId="urn:microsoft.com/office/officeart/2005/8/layout/hProcess7#1"/>
    <dgm:cxn modelId="{DF6AB28E-94B6-43FD-ACC5-F34CEBE46350}" type="presParOf" srcId="{B69F19A4-2B1F-489F-AB46-4CD44D876B9E}" destId="{C042156F-1D3E-4692-8327-AFE9C9A583EE}" srcOrd="0" destOrd="0" presId="urn:microsoft.com/office/officeart/2005/8/layout/hProcess7#1"/>
    <dgm:cxn modelId="{5583BB7F-012F-4ED4-A740-BAE9D470BF72}" type="presParOf" srcId="{B69F19A4-2B1F-489F-AB46-4CD44D876B9E}" destId="{C9674D34-A534-4E5D-90F6-80D3B06CCABC}" srcOrd="1" destOrd="0" presId="urn:microsoft.com/office/officeart/2005/8/layout/hProcess7#1"/>
    <dgm:cxn modelId="{840B5063-9A8B-4196-9B63-407A0A36036E}" type="presParOf" srcId="{B69F19A4-2B1F-489F-AB46-4CD44D876B9E}" destId="{5AFCADEC-E9F7-4D63-BBE6-614C59403826}" srcOrd="2" destOrd="0" presId="urn:microsoft.com/office/officeart/2005/8/layout/hProcess7#1"/>
    <dgm:cxn modelId="{8B2D8C76-D1C5-4100-91B5-C7504CF9D3EC}" type="presParOf" srcId="{06BD21C8-097D-406F-91EC-5FC938D16E35}" destId="{9D1211CC-7519-4F44-9333-B36F3D9EE11A}" srcOrd="1" destOrd="0" presId="urn:microsoft.com/office/officeart/2005/8/layout/hProcess7#1"/>
    <dgm:cxn modelId="{F405EFB7-F355-4550-A327-EFCD7209EE32}" type="presParOf" srcId="{06BD21C8-097D-406F-91EC-5FC938D16E35}" destId="{CA29434A-61DC-4DBE-AA52-2D31C9D1C935}" srcOrd="2" destOrd="0" presId="urn:microsoft.com/office/officeart/2005/8/layout/hProcess7#1"/>
    <dgm:cxn modelId="{9DA8480E-5113-4E57-8A35-F2A8845831E3}" type="presParOf" srcId="{CA29434A-61DC-4DBE-AA52-2D31C9D1C935}" destId="{644237B5-B49A-4B26-9BE9-995E3EB4F1A0}" srcOrd="0" destOrd="0" presId="urn:microsoft.com/office/officeart/2005/8/layout/hProcess7#1"/>
    <dgm:cxn modelId="{E1DF1C5D-5D57-4AB6-B278-C08F24518FAE}" type="presParOf" srcId="{CA29434A-61DC-4DBE-AA52-2D31C9D1C935}" destId="{A0ACA16A-66AE-4FC4-A938-4DF151DA363F}" srcOrd="1" destOrd="0" presId="urn:microsoft.com/office/officeart/2005/8/layout/hProcess7#1"/>
    <dgm:cxn modelId="{E63FF802-184D-4219-9CFC-40DD08782292}" type="presParOf" srcId="{CA29434A-61DC-4DBE-AA52-2D31C9D1C935}" destId="{5BC4B8BB-8294-4396-9B9F-A6F0A9A70AC0}" srcOrd="2" destOrd="0" presId="urn:microsoft.com/office/officeart/2005/8/layout/hProcess7#1"/>
    <dgm:cxn modelId="{9F6C5277-5886-42E3-BB86-76805C651961}" type="presParOf" srcId="{06BD21C8-097D-406F-91EC-5FC938D16E35}" destId="{19BA3A1D-5F13-4D45-B817-487BFC67E4A0}" srcOrd="3" destOrd="0" presId="urn:microsoft.com/office/officeart/2005/8/layout/hProcess7#1"/>
    <dgm:cxn modelId="{68071F85-14B6-4842-8625-82A6ED0959BA}" type="presParOf" srcId="{06BD21C8-097D-406F-91EC-5FC938D16E35}" destId="{222FDB15-0B6F-4909-87D9-48A26D58F785}" srcOrd="4" destOrd="0" presId="urn:microsoft.com/office/officeart/2005/8/layout/hProcess7#1"/>
    <dgm:cxn modelId="{30D970B7-DDE4-44AE-8AE4-44FD093A37FC}" type="presParOf" srcId="{222FDB15-0B6F-4909-87D9-48A26D58F785}" destId="{CD7D8FCC-C306-436B-AC73-09C7F4F78A50}" srcOrd="0" destOrd="0" presId="urn:microsoft.com/office/officeart/2005/8/layout/hProcess7#1"/>
    <dgm:cxn modelId="{A5655D2C-268B-4F1A-925D-8CAA88B5BF55}" type="presParOf" srcId="{222FDB15-0B6F-4909-87D9-48A26D58F785}" destId="{47B8CB38-CD35-4FC7-9169-32B65358DD82}" srcOrd="1" destOrd="0" presId="urn:microsoft.com/office/officeart/2005/8/layout/hProcess7#1"/>
    <dgm:cxn modelId="{020BA9A3-CD60-4ABE-A891-99B40CE85589}" type="presParOf" srcId="{222FDB15-0B6F-4909-87D9-48A26D58F785}" destId="{4DCAF1C0-1F58-46CB-8496-3BEE558C859C}" srcOrd="2" destOrd="0" presId="urn:microsoft.com/office/officeart/2005/8/layout/hProcess7#1"/>
    <dgm:cxn modelId="{47E2B7BA-5B06-412A-9539-13D6125D0BC2}" type="presParOf" srcId="{06BD21C8-097D-406F-91EC-5FC938D16E35}" destId="{CCA7007E-A54C-4202-90F4-15C2D3FBA515}" srcOrd="5" destOrd="0" presId="urn:microsoft.com/office/officeart/2005/8/layout/hProcess7#1"/>
    <dgm:cxn modelId="{7B7EBA8B-A047-4A27-84AD-FD0A820D533A}" type="presParOf" srcId="{06BD21C8-097D-406F-91EC-5FC938D16E35}" destId="{B49CCB31-A6DD-4D6C-A83D-B999F1398E7F}" srcOrd="6" destOrd="0" presId="urn:microsoft.com/office/officeart/2005/8/layout/hProcess7#1"/>
    <dgm:cxn modelId="{275CD7B5-E844-4DFC-9757-C3B856BDF371}" type="presParOf" srcId="{B49CCB31-A6DD-4D6C-A83D-B999F1398E7F}" destId="{6BF485BA-FE44-4167-A26D-FB73AD9878C6}" srcOrd="0" destOrd="0" presId="urn:microsoft.com/office/officeart/2005/8/layout/hProcess7#1"/>
    <dgm:cxn modelId="{9FC548B3-3019-4709-82F1-EF8487F66F00}" type="presParOf" srcId="{B49CCB31-A6DD-4D6C-A83D-B999F1398E7F}" destId="{71AD7158-05C0-44F1-BCAD-608347B68D70}" srcOrd="1" destOrd="0" presId="urn:microsoft.com/office/officeart/2005/8/layout/hProcess7#1"/>
    <dgm:cxn modelId="{017C3284-EAA4-4DBC-8099-00837E8E2E69}" type="presParOf" srcId="{B49CCB31-A6DD-4D6C-A83D-B999F1398E7F}" destId="{F3A2F155-3EEA-4D68-923A-D4906F87D750}" srcOrd="2" destOrd="0" presId="urn:microsoft.com/office/officeart/2005/8/layout/hProcess7#1"/>
    <dgm:cxn modelId="{CF4D73E7-09FB-4CF0-8C6A-7D0888A1160D}" type="presParOf" srcId="{06BD21C8-097D-406F-91EC-5FC938D16E35}" destId="{4B9D5A6D-0FE0-40B5-AA6D-C9875CC645C8}" srcOrd="7" destOrd="0" presId="urn:microsoft.com/office/officeart/2005/8/layout/hProcess7#1"/>
    <dgm:cxn modelId="{5F19A63E-FD60-4676-A05A-B74083991CD6}" type="presParOf" srcId="{06BD21C8-097D-406F-91EC-5FC938D16E35}" destId="{3052975F-C488-4028-94D0-62BC11DF2F11}" srcOrd="8" destOrd="0" presId="urn:microsoft.com/office/officeart/2005/8/layout/hProcess7#1"/>
    <dgm:cxn modelId="{1FF8B6C3-3EAB-410C-ABAA-748CB42247BE}" type="presParOf" srcId="{3052975F-C488-4028-94D0-62BC11DF2F11}" destId="{A56423CC-150A-4207-BAD4-45A78A9E5B97}" srcOrd="0" destOrd="0" presId="urn:microsoft.com/office/officeart/2005/8/layout/hProcess7#1"/>
    <dgm:cxn modelId="{B942070D-86E6-497A-98F7-175CCF47E253}" type="presParOf" srcId="{3052975F-C488-4028-94D0-62BC11DF2F11}" destId="{64BCCCF0-D905-4C32-8662-F9199C38A15A}" srcOrd="1" destOrd="0" presId="urn:microsoft.com/office/officeart/2005/8/layout/hProcess7#1"/>
    <dgm:cxn modelId="{09F1A241-3491-4715-87EE-F70CEFB73D4B}" type="presParOf" srcId="{3052975F-C488-4028-94D0-62BC11DF2F11}" destId="{00675CA4-B9E0-4F1D-A4AC-6FC8B0457356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4842AF-6A84-4BF4-B63B-587B8E043974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122031A2-33B2-485F-9C66-960F4715CFFE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50000"/>
                </a:schemeClr>
              </a:solidFill>
            </a:rPr>
            <a:t>личностные</a:t>
          </a:r>
          <a:endParaRPr lang="ru-RU" sz="4800" b="1" dirty="0">
            <a:solidFill>
              <a:schemeClr val="accent3">
                <a:lumMod val="50000"/>
              </a:schemeClr>
            </a:solidFill>
          </a:endParaRPr>
        </a:p>
      </dgm:t>
    </dgm:pt>
    <dgm:pt modelId="{2446662F-5AFA-4455-88D1-AB5AD002B6FF}" type="parTrans" cxnId="{EFADAC27-5C48-4DA7-ABBF-F532BF48064F}">
      <dgm:prSet/>
      <dgm:spPr/>
      <dgm:t>
        <a:bodyPr/>
        <a:lstStyle/>
        <a:p>
          <a:endParaRPr lang="ru-RU"/>
        </a:p>
      </dgm:t>
    </dgm:pt>
    <dgm:pt modelId="{2F58690A-6F1E-447E-9E84-DEE64C046F59}" type="sibTrans" cxnId="{EFADAC27-5C48-4DA7-ABBF-F532BF48064F}">
      <dgm:prSet/>
      <dgm:spPr/>
      <dgm:t>
        <a:bodyPr/>
        <a:lstStyle/>
        <a:p>
          <a:endParaRPr lang="ru-RU"/>
        </a:p>
      </dgm:t>
    </dgm:pt>
    <dgm:pt modelId="{35BAFF7B-BF5C-42E3-9FCB-73BE162D8BAF}">
      <dgm:prSet phldrT="[Текст]" phldr="1"/>
      <dgm:spPr/>
      <dgm:t>
        <a:bodyPr/>
        <a:lstStyle/>
        <a:p>
          <a:endParaRPr lang="ru-RU" dirty="0"/>
        </a:p>
      </dgm:t>
    </dgm:pt>
    <dgm:pt modelId="{ADADC6F4-681F-4B1A-BCAF-C930133B69AF}" type="parTrans" cxnId="{A8A6F5D8-EE42-4CD3-8AF0-1A566780DE03}">
      <dgm:prSet/>
      <dgm:spPr/>
      <dgm:t>
        <a:bodyPr/>
        <a:lstStyle/>
        <a:p>
          <a:endParaRPr lang="ru-RU"/>
        </a:p>
      </dgm:t>
    </dgm:pt>
    <dgm:pt modelId="{005474A3-41CE-4BCD-8B0F-DAADE5E98253}" type="sibTrans" cxnId="{A8A6F5D8-EE42-4CD3-8AF0-1A566780DE03}">
      <dgm:prSet/>
      <dgm:spPr/>
      <dgm:t>
        <a:bodyPr/>
        <a:lstStyle/>
        <a:p>
          <a:endParaRPr lang="ru-RU"/>
        </a:p>
      </dgm:t>
    </dgm:pt>
    <dgm:pt modelId="{ECFD77BA-31D7-4C7C-A6E9-E3DF08B44ABA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50000"/>
                </a:schemeClr>
              </a:solidFill>
            </a:rPr>
            <a:t>парные</a:t>
          </a:r>
          <a:endParaRPr lang="ru-RU" sz="4800" b="1" dirty="0">
            <a:solidFill>
              <a:schemeClr val="accent3">
                <a:lumMod val="50000"/>
              </a:schemeClr>
            </a:solidFill>
          </a:endParaRPr>
        </a:p>
      </dgm:t>
    </dgm:pt>
    <dgm:pt modelId="{3C4F16CA-939D-4C56-82AD-5BE704A51274}" type="parTrans" cxnId="{1081227E-156D-447A-AC54-31D426AE693B}">
      <dgm:prSet/>
      <dgm:spPr/>
      <dgm:t>
        <a:bodyPr/>
        <a:lstStyle/>
        <a:p>
          <a:endParaRPr lang="ru-RU"/>
        </a:p>
      </dgm:t>
    </dgm:pt>
    <dgm:pt modelId="{B4DC62B0-6187-42B3-A106-C96E184EA5B6}" type="sibTrans" cxnId="{1081227E-156D-447A-AC54-31D426AE693B}">
      <dgm:prSet/>
      <dgm:spPr/>
      <dgm:t>
        <a:bodyPr/>
        <a:lstStyle/>
        <a:p>
          <a:endParaRPr lang="ru-RU"/>
        </a:p>
      </dgm:t>
    </dgm:pt>
    <dgm:pt modelId="{87DE10D8-9108-4973-ABFE-047C3B440928}">
      <dgm:prSet phldrT="[Текст]" phldr="1"/>
      <dgm:spPr/>
      <dgm:t>
        <a:bodyPr/>
        <a:lstStyle/>
        <a:p>
          <a:endParaRPr lang="ru-RU" dirty="0"/>
        </a:p>
      </dgm:t>
    </dgm:pt>
    <dgm:pt modelId="{5D7499BF-2D69-4E6F-BF7A-5FC26862B4F5}" type="parTrans" cxnId="{95342175-F05B-48DD-BA63-7C6A6DB5F639}">
      <dgm:prSet/>
      <dgm:spPr/>
      <dgm:t>
        <a:bodyPr/>
        <a:lstStyle/>
        <a:p>
          <a:endParaRPr lang="ru-RU"/>
        </a:p>
      </dgm:t>
    </dgm:pt>
    <dgm:pt modelId="{3448937D-3DA3-40AB-A346-F4C359C510D7}" type="sibTrans" cxnId="{95342175-F05B-48DD-BA63-7C6A6DB5F639}">
      <dgm:prSet/>
      <dgm:spPr/>
      <dgm:t>
        <a:bodyPr/>
        <a:lstStyle/>
        <a:p>
          <a:endParaRPr lang="ru-RU"/>
        </a:p>
      </dgm:t>
    </dgm:pt>
    <dgm:pt modelId="{88CCBD37-9B5F-41D5-8F11-FEC72B61985A}">
      <dgm:prSet custT="1"/>
      <dgm:spPr/>
      <dgm:t>
        <a:bodyPr/>
        <a:lstStyle/>
        <a:p>
          <a:r>
            <a:rPr lang="ru-RU" sz="4800" b="1" dirty="0" smtClean="0">
              <a:solidFill>
                <a:schemeClr val="accent3">
                  <a:lumMod val="50000"/>
                </a:schemeClr>
              </a:solidFill>
            </a:rPr>
            <a:t>групповые</a:t>
          </a:r>
          <a:endParaRPr lang="ru-RU" sz="4800" b="1" dirty="0">
            <a:solidFill>
              <a:schemeClr val="accent3">
                <a:lumMod val="50000"/>
              </a:schemeClr>
            </a:solidFill>
          </a:endParaRPr>
        </a:p>
      </dgm:t>
    </dgm:pt>
    <dgm:pt modelId="{68A81D2E-20F1-44A8-837C-A5E04530C114}" type="parTrans" cxnId="{14D96A0E-0AF3-449D-8F19-3181A6F0725C}">
      <dgm:prSet/>
      <dgm:spPr/>
      <dgm:t>
        <a:bodyPr/>
        <a:lstStyle/>
        <a:p>
          <a:endParaRPr lang="ru-RU"/>
        </a:p>
      </dgm:t>
    </dgm:pt>
    <dgm:pt modelId="{122D7080-E6BB-4082-9139-293BA33E2F12}" type="sibTrans" cxnId="{14D96A0E-0AF3-449D-8F19-3181A6F0725C}">
      <dgm:prSet/>
      <dgm:spPr/>
      <dgm:t>
        <a:bodyPr/>
        <a:lstStyle/>
        <a:p>
          <a:endParaRPr lang="ru-RU"/>
        </a:p>
      </dgm:t>
    </dgm:pt>
    <dgm:pt modelId="{F3BD811A-6EB3-4362-95C8-E650C755B43B}" type="pres">
      <dgm:prSet presAssocID="{234842AF-6A84-4BF4-B63B-587B8E0439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3199A3-8960-4EB5-9D64-94CA9058F7B0}" type="pres">
      <dgm:prSet presAssocID="{122031A2-33B2-485F-9C66-960F4715CFF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6CFC35-3A37-4315-8D58-297D1029A30C}" type="pres">
      <dgm:prSet presAssocID="{122031A2-33B2-485F-9C66-960F4715CF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2769E-C70F-479A-ABEF-E8580DBC4CB1}" type="pres">
      <dgm:prSet presAssocID="{ECFD77BA-31D7-4C7C-A6E9-E3DF08B44ABA}" presName="parentText" presStyleLbl="node1" presStyleIdx="1" presStyleCnt="3" custLinFactNeighborX="-1681" custLinFactNeighborY="134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5BE9C-23F1-4CD8-9FC1-BDC753FC14D4}" type="pres">
      <dgm:prSet presAssocID="{ECFD77BA-31D7-4C7C-A6E9-E3DF08B44AB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B1ACC-524B-4CD1-9C4C-C5C59A00F1E6}" type="pres">
      <dgm:prSet presAssocID="{88CCBD37-9B5F-41D5-8F11-FEC72B61985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1FB603-B634-41F8-B5DB-C727B4145A97}" type="presOf" srcId="{ECFD77BA-31D7-4C7C-A6E9-E3DF08B44ABA}" destId="{BAB2769E-C70F-479A-ABEF-E8580DBC4CB1}" srcOrd="0" destOrd="0" presId="urn:microsoft.com/office/officeart/2005/8/layout/vList2"/>
    <dgm:cxn modelId="{1081227E-156D-447A-AC54-31D426AE693B}" srcId="{234842AF-6A84-4BF4-B63B-587B8E043974}" destId="{ECFD77BA-31D7-4C7C-A6E9-E3DF08B44ABA}" srcOrd="1" destOrd="0" parTransId="{3C4F16CA-939D-4C56-82AD-5BE704A51274}" sibTransId="{B4DC62B0-6187-42B3-A106-C96E184EA5B6}"/>
    <dgm:cxn modelId="{EFADAC27-5C48-4DA7-ABBF-F532BF48064F}" srcId="{234842AF-6A84-4BF4-B63B-587B8E043974}" destId="{122031A2-33B2-485F-9C66-960F4715CFFE}" srcOrd="0" destOrd="0" parTransId="{2446662F-5AFA-4455-88D1-AB5AD002B6FF}" sibTransId="{2F58690A-6F1E-447E-9E84-DEE64C046F59}"/>
    <dgm:cxn modelId="{621378EC-994B-497E-88B8-7452F6DC48DD}" type="presOf" srcId="{87DE10D8-9108-4973-ABFE-047C3B440928}" destId="{CBE5BE9C-23F1-4CD8-9FC1-BDC753FC14D4}" srcOrd="0" destOrd="0" presId="urn:microsoft.com/office/officeart/2005/8/layout/vList2"/>
    <dgm:cxn modelId="{80C74D33-51FB-4301-94B4-E146D74B2339}" type="presOf" srcId="{234842AF-6A84-4BF4-B63B-587B8E043974}" destId="{F3BD811A-6EB3-4362-95C8-E650C755B43B}" srcOrd="0" destOrd="0" presId="urn:microsoft.com/office/officeart/2005/8/layout/vList2"/>
    <dgm:cxn modelId="{A8A6F5D8-EE42-4CD3-8AF0-1A566780DE03}" srcId="{122031A2-33B2-485F-9C66-960F4715CFFE}" destId="{35BAFF7B-BF5C-42E3-9FCB-73BE162D8BAF}" srcOrd="0" destOrd="0" parTransId="{ADADC6F4-681F-4B1A-BCAF-C930133B69AF}" sibTransId="{005474A3-41CE-4BCD-8B0F-DAADE5E98253}"/>
    <dgm:cxn modelId="{BC3964AD-2444-4D7A-8442-235CDAA1598A}" type="presOf" srcId="{88CCBD37-9B5F-41D5-8F11-FEC72B61985A}" destId="{293B1ACC-524B-4CD1-9C4C-C5C59A00F1E6}" srcOrd="0" destOrd="0" presId="urn:microsoft.com/office/officeart/2005/8/layout/vList2"/>
    <dgm:cxn modelId="{95342175-F05B-48DD-BA63-7C6A6DB5F639}" srcId="{ECFD77BA-31D7-4C7C-A6E9-E3DF08B44ABA}" destId="{87DE10D8-9108-4973-ABFE-047C3B440928}" srcOrd="0" destOrd="0" parTransId="{5D7499BF-2D69-4E6F-BF7A-5FC26862B4F5}" sibTransId="{3448937D-3DA3-40AB-A346-F4C359C510D7}"/>
    <dgm:cxn modelId="{14D96A0E-0AF3-449D-8F19-3181A6F0725C}" srcId="{234842AF-6A84-4BF4-B63B-587B8E043974}" destId="{88CCBD37-9B5F-41D5-8F11-FEC72B61985A}" srcOrd="2" destOrd="0" parTransId="{68A81D2E-20F1-44A8-837C-A5E04530C114}" sibTransId="{122D7080-E6BB-4082-9139-293BA33E2F12}"/>
    <dgm:cxn modelId="{7341F8D0-34B2-400F-A158-6C56D07B0D59}" type="presOf" srcId="{122031A2-33B2-485F-9C66-960F4715CFFE}" destId="{B83199A3-8960-4EB5-9D64-94CA9058F7B0}" srcOrd="0" destOrd="0" presId="urn:microsoft.com/office/officeart/2005/8/layout/vList2"/>
    <dgm:cxn modelId="{ABF7DC85-5562-4D47-AAB8-DD29D963BE3C}" type="presOf" srcId="{35BAFF7B-BF5C-42E3-9FCB-73BE162D8BAF}" destId="{906CFC35-3A37-4315-8D58-297D1029A30C}" srcOrd="0" destOrd="0" presId="urn:microsoft.com/office/officeart/2005/8/layout/vList2"/>
    <dgm:cxn modelId="{3392B946-1BC4-44D1-8779-DDA52EF75074}" type="presParOf" srcId="{F3BD811A-6EB3-4362-95C8-E650C755B43B}" destId="{B83199A3-8960-4EB5-9D64-94CA9058F7B0}" srcOrd="0" destOrd="0" presId="urn:microsoft.com/office/officeart/2005/8/layout/vList2"/>
    <dgm:cxn modelId="{BE02D732-BADB-41D7-9CB2-D8C7529B041C}" type="presParOf" srcId="{F3BD811A-6EB3-4362-95C8-E650C755B43B}" destId="{906CFC35-3A37-4315-8D58-297D1029A30C}" srcOrd="1" destOrd="0" presId="urn:microsoft.com/office/officeart/2005/8/layout/vList2"/>
    <dgm:cxn modelId="{7510C586-392A-4875-9A62-6E50ECA32AFE}" type="presParOf" srcId="{F3BD811A-6EB3-4362-95C8-E650C755B43B}" destId="{BAB2769E-C70F-479A-ABEF-E8580DBC4CB1}" srcOrd="2" destOrd="0" presId="urn:microsoft.com/office/officeart/2005/8/layout/vList2"/>
    <dgm:cxn modelId="{98896DA8-A1F9-4605-89B1-D42FE15BF079}" type="presParOf" srcId="{F3BD811A-6EB3-4362-95C8-E650C755B43B}" destId="{CBE5BE9C-23F1-4CD8-9FC1-BDC753FC14D4}" srcOrd="3" destOrd="0" presId="urn:microsoft.com/office/officeart/2005/8/layout/vList2"/>
    <dgm:cxn modelId="{E78038BC-403A-4F2B-A748-039F51133CFA}" type="presParOf" srcId="{F3BD811A-6EB3-4362-95C8-E650C755B43B}" destId="{293B1ACC-524B-4CD1-9C4C-C5C59A00F1E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259228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/>
                </a:solidFill>
                <a:latin typeface="Cambria" pitchFamily="18" charset="0"/>
                <a:ea typeface="Batang" pitchFamily="18" charset="-127"/>
              </a:rPr>
              <a:t>Проектная деятельность в школе</a:t>
            </a:r>
            <a:endParaRPr lang="ru-RU" sz="4400" b="1" dirty="0">
              <a:solidFill>
                <a:schemeClr val="accent3"/>
              </a:solidFill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229200"/>
            <a:ext cx="7571184" cy="124475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/>
              <a:t>Выполнила: </a:t>
            </a:r>
            <a:r>
              <a:rPr lang="ru-RU" dirty="0" smtClean="0"/>
              <a:t>учитель русского языка и литературы</a:t>
            </a:r>
            <a:endParaRPr lang="ru-RU" dirty="0" smtClean="0"/>
          </a:p>
          <a:p>
            <a:pPr algn="r"/>
            <a:r>
              <a:rPr lang="ru-RU" dirty="0" err="1" smtClean="0"/>
              <a:t>Цымдянкина</a:t>
            </a:r>
            <a:r>
              <a:rPr lang="ru-RU" dirty="0" smtClean="0"/>
              <a:t> </a:t>
            </a:r>
            <a:r>
              <a:rPr lang="ru-RU" smtClean="0"/>
              <a:t>Елизавета Викторовна </a:t>
            </a:r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6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Виды проектов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280920" cy="4873752"/>
          </a:xfrm>
        </p:spPr>
        <p:txBody>
          <a:bodyPr/>
          <a:lstStyle/>
          <a:p>
            <a:pPr algn="just"/>
            <a:r>
              <a:rPr lang="ru-RU" sz="4400" dirty="0" smtClean="0"/>
              <a:t>Исследовательский</a:t>
            </a:r>
          </a:p>
          <a:p>
            <a:pPr algn="just"/>
            <a:r>
              <a:rPr lang="ru-RU" sz="4400" dirty="0" smtClean="0"/>
              <a:t>Информационный</a:t>
            </a:r>
          </a:p>
          <a:p>
            <a:pPr algn="just"/>
            <a:r>
              <a:rPr lang="ru-RU" sz="4400" dirty="0" smtClean="0"/>
              <a:t>практико-ориентированный</a:t>
            </a:r>
          </a:p>
          <a:p>
            <a:pPr algn="just"/>
            <a:r>
              <a:rPr lang="ru-RU" sz="4400" dirty="0"/>
              <a:t> </a:t>
            </a:r>
            <a:r>
              <a:rPr lang="ru-RU" sz="4400" dirty="0" smtClean="0"/>
              <a:t>творческий</a:t>
            </a:r>
          </a:p>
          <a:p>
            <a:pPr algn="just"/>
            <a:r>
              <a:rPr lang="ru-RU" sz="4400" dirty="0"/>
              <a:t>игровой</a:t>
            </a:r>
          </a:p>
        </p:txBody>
      </p:sp>
    </p:spTree>
    <p:extLst>
      <p:ext uri="{BB962C8B-B14F-4D97-AF65-F5344CB8AC3E}">
        <p14:creationId xmlns:p14="http://schemas.microsoft.com/office/powerpoint/2010/main" xmlns="" val="8991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242887"/>
            <a:ext cx="8388350" cy="619216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главной целью является </a:t>
            </a:r>
            <a:r>
              <a:rPr lang="ru-RU" sz="2000" dirty="0" smtClean="0">
                <a:solidFill>
                  <a:srgbClr val="FF0000"/>
                </a:solidFill>
              </a:rPr>
              <a:t> выдвижение </a:t>
            </a:r>
            <a:r>
              <a:rPr lang="ru-RU" sz="2000" dirty="0">
                <a:solidFill>
                  <a:srgbClr val="FF0000"/>
                </a:solidFill>
              </a:rPr>
              <a:t>и проверка гипотезы </a:t>
            </a:r>
            <a:r>
              <a:rPr lang="ru-RU" sz="2000" b="1" dirty="0">
                <a:solidFill>
                  <a:srgbClr val="FF0000"/>
                </a:solidFill>
              </a:rPr>
              <a:t>с использованием современных научных методов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>
                <a:solidFill>
                  <a:srgbClr val="0070C0"/>
                </a:solidFill>
              </a:rPr>
              <a:t>информационный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акцент поставлен на</a:t>
            </a:r>
            <a:r>
              <a:rPr lang="ru-RU" sz="2000" dirty="0">
                <a:solidFill>
                  <a:srgbClr val="0070C0"/>
                </a:solidFill>
              </a:rPr>
              <a:t> работу с информацией 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и презентацию продукта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>практико-ориентированный</a:t>
            </a:r>
            <a:r>
              <a:rPr lang="ru-RU" sz="2200" dirty="0">
                <a:solidFill>
                  <a:srgbClr val="00B050"/>
                </a:solidFill>
              </a:rPr>
              <a:t> </a:t>
            </a:r>
            <a:br>
              <a:rPr lang="ru-RU" sz="2200" dirty="0">
                <a:solidFill>
                  <a:srgbClr val="00B050"/>
                </a:solidFill>
              </a:rPr>
            </a:br>
            <a:r>
              <a:rPr lang="ru-RU" sz="2200" b="1" dirty="0">
                <a:solidFill>
                  <a:srgbClr val="00B050"/>
                </a:solidFill>
              </a:rPr>
              <a:t>нацелен на </a:t>
            </a:r>
            <a:r>
              <a:rPr lang="ru-RU" sz="2200" dirty="0">
                <a:solidFill>
                  <a:srgbClr val="00B050"/>
                </a:solidFill>
              </a:rPr>
              <a:t>решение социальной проблемы прикладного характера 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32803"/>
            <a:ext cx="4804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исследовательский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332809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6745"/>
            <a:ext cx="7272808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Творческий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проект, центром которого является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творческий продукт -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результат самореализации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участников проектной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группы</a:t>
            </a:r>
          </a:p>
          <a:p>
            <a:pPr algn="ctr"/>
            <a:endParaRPr lang="ru-RU" sz="2400" b="1" dirty="0"/>
          </a:p>
          <a:p>
            <a:pPr algn="ctr"/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Игровой</a:t>
            </a:r>
          </a:p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изначально определены лишь </a:t>
            </a:r>
          </a:p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роли участников и правила взаимоотношений</a:t>
            </a:r>
          </a:p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между ними, тогда как структура, форма </a:t>
            </a:r>
          </a:p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продукта и результаты остаются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открытыми</a:t>
            </a:r>
          </a:p>
          <a:p>
            <a:pPr algn="ctr"/>
            <a:endParaRPr lang="ru-RU" sz="2000" b="1" dirty="0"/>
          </a:p>
          <a:p>
            <a:pPr algn="just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6846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163" y="0"/>
            <a:ext cx="935469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179575869"/>
              </p:ext>
            </p:extLst>
          </p:nvPr>
        </p:nvGraphicFramePr>
        <p:xfrm>
          <a:off x="0" y="0"/>
          <a:ext cx="9324528" cy="70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8110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394872336"/>
              </p:ext>
            </p:extLst>
          </p:nvPr>
        </p:nvGraphicFramePr>
        <p:xfrm>
          <a:off x="0" y="892951"/>
          <a:ext cx="9036859" cy="5965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ПО   ОБЪЁМУ: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75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УЧАСТНИКИ ПРОЕКТА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853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260" y="908720"/>
            <a:ext cx="880990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55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0774204"/>
              </p:ext>
            </p:extLst>
          </p:nvPr>
        </p:nvGraphicFramePr>
        <p:xfrm>
          <a:off x="214313" y="18937"/>
          <a:ext cx="8929687" cy="6732592"/>
        </p:xfrm>
        <a:graphic>
          <a:graphicData uri="http://schemas.openxmlformats.org/drawingml/2006/table">
            <a:tbl>
              <a:tblPr/>
              <a:tblGrid>
                <a:gridCol w="6569075"/>
                <a:gridCol w="503237"/>
                <a:gridCol w="857250"/>
                <a:gridCol w="1000125"/>
              </a:tblGrid>
              <a:tr h="6836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Проектные умения          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Начало проекта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Окончание проекта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Формулировать проблему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Ставить цель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Ставить задачи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Выбирать методы и способы решения задач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Планировать работу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Организовать работу группы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6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Участвовать в совместной деятельности: выслушивать мнение других; высказывать своё мнение и, доказывая, отстаивать его;  принимать чужую точку зрения и др.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Выбирать вид конечного продукта проекта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Выбирать форму презентации конечного продукта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 В проделанной работе видеть моменты, которые помогли  успешно выполнить проект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 В проделанной по проекту работе находить «слабые» стороны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  Видеть, что мне  лично дало выполнение проекта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26379" marR="26379" marT="26379" marB="2637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73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351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Школа будущего - школа проектов</a:t>
            </a: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301625" y="765175"/>
            <a:ext cx="8534400" cy="58321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многогранен, эффективен.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перспективен.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неисчерпаем.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- это метод обучения, который может быть использован в изучении любого предмета, может применяться на уроках и во внеклассной работе.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Ориентирован на достижение целей самих учащихся, и поэтому он уникален.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формирует невероятно большое количество умений и навыков, и поэтому он эффективен.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дает необходимый школьникам опыт деятельности, и поэтому он незаменим.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- это форма организации учебного процесса.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Проект - это особая философия образования: философия цели и деятельности, результатов и достижений, - далекая от формирования чисто теоретической образованности.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 b="1" dirty="0" smtClean="0">
                <a:latin typeface="Bookman Old Style" pitchFamily="18" charset="0"/>
              </a:rPr>
              <a:t>Позволяет органично соединить несоединимое - ценностно-смысловые основы культуры и процесс деятельной социализации.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5992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3448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ПАСПОРТ ПРОЕКТНОЙ РАБОТЫ </a:t>
            </a:r>
            <a:endParaRPr lang="ru-RU" sz="2800" b="1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Название </a:t>
            </a:r>
            <a:r>
              <a:rPr lang="ru-RU" sz="2400" dirty="0"/>
              <a:t>проекта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</a:t>
            </a:r>
            <a:r>
              <a:rPr lang="ru-RU" sz="2400" dirty="0"/>
              <a:t>. Руководитель проекта. </a:t>
            </a:r>
            <a:endParaRPr lang="ru-RU" sz="2400" dirty="0" smtClean="0"/>
          </a:p>
          <a:p>
            <a:r>
              <a:rPr lang="ru-RU" sz="2400" dirty="0" smtClean="0"/>
              <a:t>3</a:t>
            </a:r>
            <a:r>
              <a:rPr lang="ru-RU" sz="2400" dirty="0"/>
              <a:t>. Консультанты проекта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4</a:t>
            </a:r>
            <a:r>
              <a:rPr lang="ru-RU" sz="2400" dirty="0"/>
              <a:t>. Учебный предмет, в рамках которого проводится работа по проекту. </a:t>
            </a:r>
            <a:endParaRPr lang="ru-RU" sz="2400" dirty="0" smtClean="0"/>
          </a:p>
          <a:p>
            <a:r>
              <a:rPr lang="ru-RU" sz="2400" dirty="0" smtClean="0"/>
              <a:t>5</a:t>
            </a:r>
            <a:r>
              <a:rPr lang="ru-RU" sz="2400" dirty="0"/>
              <a:t>. Учебные дисциплины, близкие к теме проекта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6</a:t>
            </a:r>
            <a:r>
              <a:rPr lang="ru-RU" sz="2400" dirty="0"/>
              <a:t>. Возраст учащихся, на который рассчитан проект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7</a:t>
            </a:r>
            <a:r>
              <a:rPr lang="ru-RU" sz="2400" dirty="0"/>
              <a:t>. Состав проектной группы (Ф.И. Учащихся, класс). </a:t>
            </a:r>
            <a:endParaRPr lang="ru-RU" sz="2400" dirty="0" smtClean="0"/>
          </a:p>
          <a:p>
            <a:r>
              <a:rPr lang="ru-RU" sz="2400" dirty="0" smtClean="0"/>
              <a:t>8</a:t>
            </a:r>
            <a:r>
              <a:rPr lang="ru-RU" sz="2400" dirty="0"/>
              <a:t>. Тип проекта (реферативный, информационный, исследовательский, творческой, практико-ориентированный, ролевой)</a:t>
            </a:r>
          </a:p>
        </p:txBody>
      </p:sp>
    </p:spTree>
    <p:extLst>
      <p:ext uri="{BB962C8B-B14F-4D97-AF65-F5344CB8AC3E}">
        <p14:creationId xmlns:p14="http://schemas.microsoft.com/office/powerpoint/2010/main" xmlns="" val="36600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169012" cy="5472608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/>
              <a:t>Успех в современном мире во многом определяется способностью человека организовать свою жизнь как проект: определить дальнюю и ближайшую перспективу, найти и привлечь необходимые ресурсы, наметить план действий и, осуществив его, оценить, удалось ли достичь поставленных целей. Многочисленные исследования, проведенные как в нашей стране, так и за рубежом, показали, что большинство современных лидеров в политике, бизнесе, искусстве, спорте - люди, обладающие проектным типом мышления. Сегодня в школе есть все возможности для развития проектного мышления с помощью особого вида деятельности учащихся - проектной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8724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4344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9. Заказчик проекта. </a:t>
            </a:r>
            <a:endParaRPr lang="ru-RU" sz="2000" dirty="0" smtClean="0"/>
          </a:p>
          <a:p>
            <a:pPr algn="just"/>
            <a:r>
              <a:rPr lang="ru-RU" sz="2000" dirty="0" smtClean="0"/>
              <a:t>10</a:t>
            </a:r>
            <a:r>
              <a:rPr lang="ru-RU" sz="2000" dirty="0"/>
              <a:t>. Цель проекта (практическая и педагогическая цели). </a:t>
            </a:r>
            <a:endParaRPr lang="ru-RU" sz="2000" dirty="0" smtClean="0"/>
          </a:p>
          <a:p>
            <a:pPr algn="just"/>
            <a:r>
              <a:rPr lang="ru-RU" sz="2000" dirty="0" smtClean="0"/>
              <a:t>11</a:t>
            </a:r>
            <a:r>
              <a:rPr lang="ru-RU" sz="2000" dirty="0"/>
              <a:t>. Задачи проекта (2-4 задачи, акцент на развивающих задачах). </a:t>
            </a:r>
            <a:endParaRPr lang="ru-RU" sz="2000" dirty="0" smtClean="0"/>
          </a:p>
          <a:p>
            <a:pPr algn="just"/>
            <a:r>
              <a:rPr lang="ru-RU" sz="2000" dirty="0" smtClean="0"/>
              <a:t>12</a:t>
            </a:r>
            <a:r>
              <a:rPr lang="ru-RU" sz="2000" dirty="0"/>
              <a:t>. Вопросы проекта (3-4 важнейших проблемных вопроса по теме проекта, на которые необходимо ответить участникам в ходе его выполнения) </a:t>
            </a:r>
            <a:endParaRPr lang="ru-RU" sz="2000" dirty="0" smtClean="0"/>
          </a:p>
          <a:p>
            <a:pPr algn="just"/>
            <a:r>
              <a:rPr lang="ru-RU" sz="2000" dirty="0" smtClean="0"/>
              <a:t>13</a:t>
            </a:r>
            <a:r>
              <a:rPr lang="ru-RU" sz="2000" dirty="0"/>
              <a:t>. Необходимое оборудование. </a:t>
            </a:r>
            <a:endParaRPr lang="ru-RU" sz="2000" dirty="0" smtClean="0"/>
          </a:p>
          <a:p>
            <a:pPr algn="just"/>
            <a:r>
              <a:rPr lang="ru-RU" sz="2000" dirty="0" smtClean="0"/>
              <a:t>14</a:t>
            </a:r>
            <a:r>
              <a:rPr lang="ru-RU" sz="2000" dirty="0"/>
              <a:t>. Аннотация (актуальность проекта, значимость на уровне школы и социума, личностная ориентация, воспитательный аспект, кратко — содержание). </a:t>
            </a:r>
            <a:endParaRPr lang="ru-RU" sz="2000" dirty="0" smtClean="0"/>
          </a:p>
          <a:p>
            <a:pPr algn="just"/>
            <a:r>
              <a:rPr lang="ru-RU" sz="2000" dirty="0" smtClean="0"/>
              <a:t>15</a:t>
            </a:r>
            <a:r>
              <a:rPr lang="ru-RU" sz="2000" dirty="0"/>
              <a:t>. Предполагаемый(е) продукт(ы) проекта. </a:t>
            </a:r>
            <a:endParaRPr lang="ru-RU" sz="2000" dirty="0" smtClean="0"/>
          </a:p>
          <a:p>
            <a:pPr algn="just"/>
            <a:r>
              <a:rPr lang="ru-RU" sz="2000" dirty="0" smtClean="0"/>
              <a:t>16</a:t>
            </a:r>
            <a:r>
              <a:rPr lang="ru-RU" sz="2000" dirty="0"/>
              <a:t>. Этапы работы над проектом (для каждого этапа указать форму, продолжительность и место работы учащихся, содержание работы, </a:t>
            </a:r>
            <a:r>
              <a:rPr lang="ru-RU" sz="2000" dirty="0" err="1"/>
              <a:t>вызода</a:t>
            </a:r>
            <a:r>
              <a:rPr lang="ru-RU" sz="2000" dirty="0"/>
              <a:t> этапа). </a:t>
            </a:r>
            <a:endParaRPr lang="ru-RU" sz="2000" dirty="0" smtClean="0"/>
          </a:p>
          <a:p>
            <a:pPr algn="just"/>
            <a:r>
              <a:rPr lang="ru-RU" sz="2000" dirty="0" smtClean="0"/>
              <a:t>17</a:t>
            </a:r>
            <a:r>
              <a:rPr lang="ru-RU" sz="2000" dirty="0"/>
              <a:t>. Предполагаемое распределение ролей в проектной группе.</a:t>
            </a:r>
          </a:p>
        </p:txBody>
      </p:sp>
    </p:spTree>
    <p:extLst>
      <p:ext uri="{BB962C8B-B14F-4D97-AF65-F5344CB8AC3E}">
        <p14:creationId xmlns:p14="http://schemas.microsoft.com/office/powerpoint/2010/main" xmlns="" val="304331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60848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68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Проектом могут называть работу самого различного жанра: от обычного реферата и нестандартного выполнения стандартного задания (ответ по географии или истории с исполнением песен и танцев изучаемой страны или эпохи) до действительно серьезного исследования с последующей защитой по принципу курсовой или дипломной работы</a:t>
            </a:r>
          </a:p>
        </p:txBody>
      </p:sp>
    </p:spTree>
    <p:extLst>
      <p:ext uri="{BB962C8B-B14F-4D97-AF65-F5344CB8AC3E}">
        <p14:creationId xmlns:p14="http://schemas.microsoft.com/office/powerpoint/2010/main" xmlns="" val="23916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003232" cy="5637240"/>
          </a:xfrm>
        </p:spPr>
        <p:txBody>
          <a:bodyPr/>
          <a:lstStyle/>
          <a:p>
            <a:pPr algn="just"/>
            <a:r>
              <a:rPr lang="ru-RU" dirty="0"/>
              <a:t>Проект - работа, направленная на решение конкретной проблемы, на достижение оптимальным способом заранее запланированного результата. Проект может включать элементы докладов, рефератов, исследований и любых других видов самостоятельной творческой работы учащихся, но только как способов достижения результата проекта.</a:t>
            </a:r>
          </a:p>
        </p:txBody>
      </p:sp>
    </p:spTree>
    <p:extLst>
      <p:ext uri="{BB962C8B-B14F-4D97-AF65-F5344CB8AC3E}">
        <p14:creationId xmlns:p14="http://schemas.microsoft.com/office/powerpoint/2010/main" xmlns="" val="25992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Проект как метод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064896" cy="48737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Большую роль в процессе формирования профессионального самовоспитания школьников играют такие методы обучения, как метод проектов.</a:t>
            </a:r>
          </a:p>
          <a:p>
            <a:endParaRPr lang="ru-RU" dirty="0"/>
          </a:p>
          <a:p>
            <a:pPr algn="just"/>
            <a:r>
              <a:rPr lang="ru-RU" dirty="0"/>
              <a:t>Проектная деятельность направлена на сотрудничество педагога и учащегося, развитие творческих способностей, является формой оценки в процессе непрерывного образования, дает возможность раннего формирования профессионально-значимых умений учащихся. Проектная технология нацелена на развитие личности школьников, их самостоятельности, творчества. Она позволяет сочетать все режимы работы: индивидуальный, парный, групповой, коллективный.</a:t>
            </a:r>
          </a:p>
        </p:txBody>
      </p:sp>
    </p:spTree>
    <p:extLst>
      <p:ext uri="{BB962C8B-B14F-4D97-AF65-F5344CB8AC3E}">
        <p14:creationId xmlns:p14="http://schemas.microsoft.com/office/powerpoint/2010/main" xmlns="" val="12404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7992888" cy="4873752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При работе с проектом нужно выделить ряд характерных </a:t>
            </a:r>
            <a:r>
              <a:rPr lang="ru-RU" sz="1800" dirty="0"/>
              <a:t>особенностей этого метода обучения. Прежде всего это наличие проблемы, которую предстоит решить в ходе работы над проектом. Причем проблема должна иметь личностно значимый для автора проекта характер, мотивировать его на поиски решения.</a:t>
            </a:r>
          </a:p>
          <a:p>
            <a:pPr algn="just"/>
            <a:endParaRPr lang="ru-RU" sz="1800" dirty="0"/>
          </a:p>
          <a:p>
            <a:pPr algn="just"/>
            <a:r>
              <a:rPr lang="ru-RU" sz="1800" dirty="0"/>
              <a:t>Проект обязательно </a:t>
            </a:r>
            <a:r>
              <a:rPr lang="ru-RU" sz="1800" dirty="0" smtClean="0"/>
              <a:t>должен </a:t>
            </a:r>
            <a:r>
              <a:rPr lang="ru-RU" sz="1800" dirty="0"/>
              <a:t>иметь ясную, реально достижимую цель. В самом общем смысле </a:t>
            </a:r>
            <a:r>
              <a:rPr lang="ru-RU" sz="1800" b="1" dirty="0"/>
              <a:t>целью проекта всегда является </a:t>
            </a:r>
            <a:r>
              <a:rPr lang="ru-RU" sz="1800" dirty="0"/>
              <a:t>решение исходной проблемы, но в каждом конкретном случае это решение имеет собственное неповторимое решение имеет собственное, неповторимое воплощение. Этим воплощением является проектный продукт, который создается автором в ходе его работы и также становится средством решения проблемы проекта.</a:t>
            </a:r>
          </a:p>
          <a:p>
            <a:pPr algn="just"/>
            <a:endParaRPr lang="ru-RU" sz="1800" dirty="0"/>
          </a:p>
          <a:p>
            <a:pPr algn="just"/>
            <a:r>
              <a:rPr lang="ru-RU" sz="1800" dirty="0"/>
              <a:t>В работе с проектом есть и еще одно отличие - предварительное планирование работы. Весь путь от исходной проблемы до реализации цели проекта необходимо разбить на отдельные этапы со своими промежуточными задами для каждого из них; определить способы решения этих задач и найти ресурсы</a:t>
            </a:r>
          </a:p>
        </p:txBody>
      </p:sp>
    </p:spTree>
    <p:extLst>
      <p:ext uri="{BB962C8B-B14F-4D97-AF65-F5344CB8AC3E}">
        <p14:creationId xmlns:p14="http://schemas.microsoft.com/office/powerpoint/2010/main" xmlns="" val="25531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7776864" cy="6048672"/>
          </a:xfrm>
        </p:spPr>
        <p:txBody>
          <a:bodyPr/>
          <a:lstStyle/>
          <a:p>
            <a:pPr algn="just"/>
            <a:r>
              <a:rPr lang="ru-RU" dirty="0"/>
              <a:t>Непременным условием проекта является его публичная защита, презентация </a:t>
            </a:r>
            <a:r>
              <a:rPr lang="ru-RU" dirty="0" smtClean="0"/>
              <a:t>результатов </a:t>
            </a:r>
            <a:r>
              <a:rPr lang="ru-RU" dirty="0"/>
              <a:t>работы. В ходе презентации автор не только рассказывает о ходе работы и показывает ее результаты, но и демонстрирует собственные знания и </a:t>
            </a:r>
            <a:r>
              <a:rPr lang="ru-RU" dirty="0" smtClean="0"/>
              <a:t>опыт, </a:t>
            </a:r>
            <a:r>
              <a:rPr lang="ru-RU" dirty="0"/>
              <a:t>проблемы проекта, приобретенную компетентность. Элемент </a:t>
            </a:r>
            <a:r>
              <a:rPr lang="ru-RU" dirty="0" err="1"/>
              <a:t>самопрезентации</a:t>
            </a:r>
            <a:r>
              <a:rPr lang="ru-RU" dirty="0"/>
              <a:t> - важнейшая сторона работа над проектом, которая предполагает рефлексивную оценку автором всей проделанной им работы и приобретенного ее в ходе опыта</a:t>
            </a:r>
          </a:p>
        </p:txBody>
      </p:sp>
    </p:spTree>
    <p:extLst>
      <p:ext uri="{BB962C8B-B14F-4D97-AF65-F5344CB8AC3E}">
        <p14:creationId xmlns:p14="http://schemas.microsoft.com/office/powerpoint/2010/main" xmlns="" val="33177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algn="just"/>
            <a:r>
              <a:rPr lang="ru-RU" dirty="0"/>
              <a:t>Основные этапы работы над проектом - это </a:t>
            </a:r>
            <a:r>
              <a:rPr lang="ru-RU" dirty="0" err="1" smtClean="0"/>
              <a:t>проблематизация</a:t>
            </a:r>
            <a:r>
              <a:rPr lang="ru-RU" dirty="0" smtClean="0"/>
              <a:t>, целеполагание</a:t>
            </a:r>
            <a:r>
              <a:rPr lang="ru-RU" dirty="0"/>
              <a:t>, планирование, реализация, рефлексия.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91070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7673280" cy="5853264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ПРОЕКТНАЯ ДЕЯТЕЛЬНОСТЬ </a:t>
            </a:r>
            <a:r>
              <a:rPr lang="ru-RU" dirty="0"/>
              <a:t>позволяет </a:t>
            </a:r>
            <a:r>
              <a:rPr lang="ru-RU" dirty="0" smtClean="0"/>
              <a:t>– ФОРМИРОВАТЬ АКТИВНУЮ</a:t>
            </a:r>
            <a:r>
              <a:rPr lang="ru-RU" dirty="0"/>
              <a:t>, САМОСТОЯТЕЛЬНУЮ И ИНИЦИАТИВНУЮ ПОЗИЦИЮ УЧАЩИХСЯ В ОБУЧЕНИИ; - РАЗВИВАТЬ ОБЩЕУЧЕБНЫЕ УМЕНИЯ И НАВЫКИ (ИССЛЕДОВАТЕЛЬСКИЕ, РЕФЛЕКСИВНЫЕ); </a:t>
            </a:r>
            <a:r>
              <a:rPr lang="ru-RU" dirty="0" smtClean="0"/>
              <a:t>- ФОРМИРОВАТЬ </a:t>
            </a:r>
            <a:r>
              <a:rPr lang="ru-RU" dirty="0"/>
              <a:t>КОМПЕТЕНЦИИ (УМЕНИЯ, НЕПОСРЕДСТВЕННО СОПРЯЖЕННЫЕ С ОПЫТОМ ИХ ПРИМЕНЕНИЯ В ПРАКТИЧЕСКОЙ ДЕЯТЕЛЬНОСТИ); - РЕАЛИЗОВЫВАТЬ ПРИНЦИП СВЯЗИ ОБУЧЕНИЯ С ЖИЗНЬЮ; - РАЗВИВАТЬ ПОЗНАВАТЕЛЬНЫЙ ИНТЕРЕС УЧАЩИХСЯ</a:t>
            </a:r>
          </a:p>
        </p:txBody>
      </p:sp>
    </p:spTree>
    <p:extLst>
      <p:ext uri="{BB962C8B-B14F-4D97-AF65-F5344CB8AC3E}">
        <p14:creationId xmlns:p14="http://schemas.microsoft.com/office/powerpoint/2010/main" xmlns="" val="20548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1073</Words>
  <Application>Microsoft Office PowerPoint</Application>
  <PresentationFormat>Экран (4:3)</PresentationFormat>
  <Paragraphs>130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Проектная деятельность в школе</vt:lpstr>
      <vt:lpstr>Слайд 2</vt:lpstr>
      <vt:lpstr>Слайд 3</vt:lpstr>
      <vt:lpstr>Слайд 4</vt:lpstr>
      <vt:lpstr>Проект как метод обучения</vt:lpstr>
      <vt:lpstr>Слайд 6</vt:lpstr>
      <vt:lpstr>Слайд 7</vt:lpstr>
      <vt:lpstr>Слайд 8</vt:lpstr>
      <vt:lpstr>Слайд 9</vt:lpstr>
      <vt:lpstr>Виды проектов </vt:lpstr>
      <vt:lpstr>главной целью является  выдвижение и проверка гипотезы с использованием современных научных методов   информационный акцент поставлен на работу с информацией  и презентацию продукта   практико-ориентированный  нацелен на решение социальной проблемы прикладного характера  </vt:lpstr>
      <vt:lpstr>Слайд 12</vt:lpstr>
      <vt:lpstr>Слайд 13</vt:lpstr>
      <vt:lpstr>ПО   ОБЪЁМУ:</vt:lpstr>
      <vt:lpstr>УЧАСТНИКИ ПРОЕКТА</vt:lpstr>
      <vt:lpstr>Слайд 16</vt:lpstr>
      <vt:lpstr>Слайд 17</vt:lpstr>
      <vt:lpstr>Школа будущего - школа проектов</vt:lpstr>
      <vt:lpstr>Слайд 19</vt:lpstr>
      <vt:lpstr>Слайд 20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в школе</dc:title>
  <dc:creator>Ирина</dc:creator>
  <cp:lastModifiedBy>ЕЛИЗАВЕТА</cp:lastModifiedBy>
  <cp:revision>13</cp:revision>
  <dcterms:created xsi:type="dcterms:W3CDTF">2016-06-13T20:52:21Z</dcterms:created>
  <dcterms:modified xsi:type="dcterms:W3CDTF">2021-10-19T20:01:04Z</dcterms:modified>
</cp:coreProperties>
</file>