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7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2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91" autoAdjust="0"/>
  </p:normalViewPr>
  <p:slideViewPr>
    <p:cSldViewPr>
      <p:cViewPr varScale="1">
        <p:scale>
          <a:sx n="115" d="100"/>
          <a:sy n="11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623F3-72C9-45AD-9C8E-162A177CD16B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7DBD9-207F-4328-BC23-2BFE1CFDD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98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7DBD9-207F-4328-BC23-2BFE1CFDDCC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82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dobeStock_79652236-e150939929069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51151">
            <a:off x="1273877" y="322776"/>
            <a:ext cx="3856938" cy="65468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115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0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«Инновационные подходы к художественно-эстетическому воспитанию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дошкольников. </a:t>
            </a:r>
            <a:b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Прозрачный мольберт»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Arial Black" pitchFamily="34" charset="0"/>
              </a:rPr>
              <a:t/>
            </a:r>
            <a:br>
              <a:rPr lang="ru-RU" sz="2000" dirty="0">
                <a:latin typeface="Arial Black" pitchFamily="34" charset="0"/>
              </a:rPr>
            </a:br>
            <a:r>
              <a:rPr lang="ru-RU" sz="2000" dirty="0">
                <a:latin typeface="Arial Black" pitchFamily="34" charset="0"/>
              </a:rPr>
              <a:t>             </a:t>
            </a:r>
            <a:r>
              <a:rPr lang="ru-RU" sz="2000" dirty="0" smtClean="0">
                <a:latin typeface="Arial Black" pitchFamily="34" charset="0"/>
              </a:rPr>
              <a:t>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Забела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Татьяна Юрьевна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Воспитатель,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КК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Воронеж,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Рисование штампами</a:t>
            </a:r>
          </a:p>
        </p:txBody>
      </p:sp>
      <p:pic>
        <p:nvPicPr>
          <p:cNvPr id="4" name="Содержимое 3" descr="image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162050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4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216400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Рисунок плюс</a:t>
            </a:r>
          </a:p>
        </p:txBody>
      </p:sp>
      <p:pic>
        <p:nvPicPr>
          <p:cNvPr id="4" name="Содержимое 3" descr="image (1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5240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«Рисуем вдвоем»</a:t>
            </a:r>
          </a:p>
        </p:txBody>
      </p:sp>
      <p:pic>
        <p:nvPicPr>
          <p:cNvPr id="4" name="Содержимое 3" descr="image (1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2954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200400"/>
            <a:ext cx="44704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Рисование маркером</a:t>
            </a:r>
          </a:p>
        </p:txBody>
      </p:sp>
      <p:pic>
        <p:nvPicPr>
          <p:cNvPr id="4" name="Содержимое 3" descr="image (1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2192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2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505200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Рисование листьями</a:t>
            </a:r>
          </a:p>
        </p:txBody>
      </p:sp>
      <p:pic>
        <p:nvPicPr>
          <p:cNvPr id="4" name="Содержимое 3" descr="image (3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2941109" cy="2205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3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295400"/>
            <a:ext cx="37592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 (2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35814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Рисуем с натуры</a:t>
            </a:r>
          </a:p>
        </p:txBody>
      </p:sp>
      <p:pic>
        <p:nvPicPr>
          <p:cNvPr id="4" name="Содержимое 3" descr="image (3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238250"/>
            <a:ext cx="444500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3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5814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«Юный портретист»</a:t>
            </a:r>
          </a:p>
        </p:txBody>
      </p:sp>
      <p:pic>
        <p:nvPicPr>
          <p:cNvPr id="4" name="Содержимое 3" descr="image (3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287714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3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0150" y="1295400"/>
            <a:ext cx="3295650" cy="439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-конечная звезда 5"/>
          <p:cNvSpPr/>
          <p:nvPr/>
        </p:nvSpPr>
        <p:spPr>
          <a:xfrm>
            <a:off x="2362200" y="2819400"/>
            <a:ext cx="304800" cy="228600"/>
          </a:xfrm>
          <a:prstGeom prst="star5">
            <a:avLst>
              <a:gd name="adj" fmla="val 1580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562600" y="4343400"/>
            <a:ext cx="3048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Рисование кремом</a:t>
            </a:r>
          </a:p>
        </p:txBody>
      </p:sp>
      <p:pic>
        <p:nvPicPr>
          <p:cNvPr id="4" name="Содержимое 3" descr="image (1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219200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530600"/>
            <a:ext cx="2590800" cy="302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1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1143000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Comic Sans MS" pitchFamily="66" charset="0"/>
              </a:rPr>
              <a:t>Копии сделанных рисунков можно сохранять, осторожно приложив к сырому рисунку лист бумаги (если рисунок уже подсох, слегка увлажните его, побрызгав водой из пульверизатора)</a:t>
            </a:r>
          </a:p>
        </p:txBody>
      </p:sp>
      <p:pic>
        <p:nvPicPr>
          <p:cNvPr id="4" name="Рисунок 3" descr="image (2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1400" y="3733800"/>
            <a:ext cx="3683000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2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895600"/>
            <a:ext cx="4140200" cy="310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2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609600"/>
            <a:ext cx="67056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81000"/>
            <a:ext cx="7696200" cy="6096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Цель работы на прозрачном мольберте:</a:t>
            </a:r>
          </a:p>
          <a:p>
            <a:pPr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высшие психические функции и творческое мышление в процессе рисования.</a:t>
            </a:r>
          </a:p>
          <a:p>
            <a:pPr algn="ctr">
              <a:buNone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Задачи:</a:t>
            </a:r>
          </a:p>
          <a:p>
            <a:pPr lvl="0"/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общую и мелкую моторику;</a:t>
            </a:r>
          </a:p>
          <a:p>
            <a:pPr lvl="0"/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сенсорное восприятие;</a:t>
            </a:r>
          </a:p>
          <a:p>
            <a:pPr lvl="0"/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Корректировать зрение и зрительное восприятие;</a:t>
            </a:r>
          </a:p>
          <a:p>
            <a:pPr lvl="0"/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Развивать речь и мышление в процессе восприятия и отображения;</a:t>
            </a:r>
          </a:p>
          <a:p>
            <a:pPr lvl="0"/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Преодолевать недостатки развития личностных качеств, таких, как неуверенность, неумение преодолевать трудности, ранимость, робость, и др.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304800"/>
            <a:ext cx="7467600" cy="63246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>
                <a:solidFill>
                  <a:srgbClr val="00B050"/>
                </a:solidFill>
                <a:latin typeface="Comic Sans MS" pitchFamily="66" charset="0"/>
              </a:rPr>
              <a:t>Рекомендации при использовании</a:t>
            </a:r>
          </a:p>
          <a:p>
            <a:pPr algn="ctr">
              <a:buNone/>
            </a:pPr>
            <a:r>
              <a:rPr lang="ru-RU" sz="3800" b="1" dirty="0">
                <a:solidFill>
                  <a:srgbClr val="00B050"/>
                </a:solidFill>
                <a:latin typeface="Comic Sans MS" pitchFamily="66" charset="0"/>
              </a:rPr>
              <a:t> «Прозрачного мольберта»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i="1" dirty="0"/>
              <a:t>Пользуйтесь только </a:t>
            </a:r>
            <a:r>
              <a:rPr lang="ru-RU" b="1" i="1" dirty="0" err="1"/>
              <a:t>водорастворимыми</a:t>
            </a:r>
            <a:r>
              <a:rPr lang="ru-RU" b="1" i="1" dirty="0"/>
              <a:t> красками!</a:t>
            </a:r>
            <a:endParaRPr lang="ru-RU" dirty="0"/>
          </a:p>
          <a:p>
            <a:r>
              <a:rPr lang="ru-RU" dirty="0"/>
              <a:t>Работа с использованием прозрачного мольберта ведется на подгрупповых и индивидуальных занятиях. В процессе рисования у детей происходит развитие речи, формируются коммуникативные навыки. </a:t>
            </a:r>
          </a:p>
          <a:p>
            <a:r>
              <a:rPr lang="ru-RU" dirty="0"/>
              <a:t>Игра проводится согласно возрастному ограничению во времени.</a:t>
            </a:r>
          </a:p>
          <a:p>
            <a:r>
              <a:rPr lang="ru-RU" dirty="0"/>
              <a:t>Обязательна двигательно-глазная гимнастика для снятия напряжения.</a:t>
            </a:r>
          </a:p>
          <a:p>
            <a:r>
              <a:rPr lang="ru-RU" dirty="0"/>
              <a:t>Рисовать рекомендуется как правой, так и левой рукой – для развития и стимуляции полушарий головного мозга. </a:t>
            </a:r>
          </a:p>
          <a:p>
            <a:r>
              <a:rPr lang="ru-RU" dirty="0"/>
              <a:t>Использовать для рисования на мольберте можно кисточки, пальцы, губки, штампы, водные маркеры. </a:t>
            </a:r>
          </a:p>
          <a:p>
            <a:r>
              <a:rPr lang="ru-RU" dirty="0"/>
              <a:t>На прозрачном мольберте хорошо рисовать густыми красками, к примеру, гуашью </a:t>
            </a:r>
            <a:r>
              <a:rPr lang="ru-RU" i="1" dirty="0"/>
              <a:t>(именно ее свойства лучше подходят для рисования по стеклу)</a:t>
            </a:r>
            <a:r>
              <a:rPr lang="ru-RU" dirty="0"/>
              <a:t>. Скользит мягко, ее можно размазывать и кистью, и пальцами, так как она не впитывается в материал поверхности и долго не высыхает.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Нетрадиционные техники рисования</a:t>
            </a:r>
          </a:p>
        </p:txBody>
      </p:sp>
      <p:pic>
        <p:nvPicPr>
          <p:cNvPr id="4" name="Содержимое 3" descr="9a71fa9f5b2bdd91de23afc550b8d1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676400"/>
            <a:ext cx="7086599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Рисование пальцами и ладошкой</a:t>
            </a:r>
          </a:p>
        </p:txBody>
      </p:sp>
      <p:pic>
        <p:nvPicPr>
          <p:cNvPr id="4" name="Содержимое 3" descr="image (3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7599" y="2362200"/>
            <a:ext cx="4063999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4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600200"/>
            <a:ext cx="3448050" cy="459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-конечная звезда 5"/>
          <p:cNvSpPr/>
          <p:nvPr/>
        </p:nvSpPr>
        <p:spPr>
          <a:xfrm>
            <a:off x="4114800" y="2819400"/>
            <a:ext cx="838200" cy="838200"/>
          </a:xfrm>
          <a:prstGeom prst="star5">
            <a:avLst/>
          </a:prstGeom>
          <a:ln>
            <a:noFill/>
          </a:ln>
          <a:effectLst>
            <a:outerShdw blurRad="40000" dist="20000" dir="540000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 (1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381000"/>
            <a:ext cx="2895600" cy="386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1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381000"/>
            <a:ext cx="28956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3200400"/>
            <a:ext cx="2590800" cy="345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Поролоновые рисунки</a:t>
            </a:r>
          </a:p>
        </p:txBody>
      </p:sp>
      <p:pic>
        <p:nvPicPr>
          <p:cNvPr id="4" name="Содержимое 3" descr="image (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19200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2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257550"/>
            <a:ext cx="4292600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Comic Sans MS" pitchFamily="66" charset="0"/>
              </a:rPr>
              <a:t>Точечный рисунок</a:t>
            </a:r>
          </a:p>
        </p:txBody>
      </p:sp>
      <p:pic>
        <p:nvPicPr>
          <p:cNvPr id="4" name="Содержимое 3" descr="image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295400"/>
            <a:ext cx="3451413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7600" y="1295400"/>
            <a:ext cx="3556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35814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9215</TotalTime>
  <Words>138</Words>
  <Application>Microsoft Office PowerPoint</Application>
  <PresentationFormat>Экран (4:3)</PresentationFormat>
  <Paragraphs>33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МБДОУ «Детский сад общеразвивающего вида  № 115»      «Инновационные подходы к художественно-эстетическому воспитанию дошкольников.  Прозрачный мольберт»                            Выполнила:                            Забела Татьяна Юрьевна                                      Воспитатель, I КК         Воронеж, 2021 г.       </vt:lpstr>
      <vt:lpstr>Слайд 2</vt:lpstr>
      <vt:lpstr>Слайд 3</vt:lpstr>
      <vt:lpstr>Слайд 4</vt:lpstr>
      <vt:lpstr>Нетрадиционные техники рисования</vt:lpstr>
      <vt:lpstr>Рисование пальцами и ладошкой</vt:lpstr>
      <vt:lpstr>Слайд 7</vt:lpstr>
      <vt:lpstr>Поролоновые рисунки</vt:lpstr>
      <vt:lpstr>Точечный рисунок</vt:lpstr>
      <vt:lpstr>Рисование штампами</vt:lpstr>
      <vt:lpstr>Рисунок плюс</vt:lpstr>
      <vt:lpstr>«Рисуем вдвоем»</vt:lpstr>
      <vt:lpstr>Рисование маркером</vt:lpstr>
      <vt:lpstr>Рисование листьями</vt:lpstr>
      <vt:lpstr>Рисуем с натуры</vt:lpstr>
      <vt:lpstr>«Юный портретист»</vt:lpstr>
      <vt:lpstr>Рисование кремом</vt:lpstr>
      <vt:lpstr>Копии сделанных рисунков можно сохранять, осторожно приложив к сырому рисунку лист бумаги (если рисунок уже подсох, слегка увлажните его, побрызгав водой из пульверизатора)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115»</dc:title>
  <dc:creator>user</dc:creator>
  <cp:lastModifiedBy>Пользователь Windows</cp:lastModifiedBy>
  <cp:revision>219</cp:revision>
  <dcterms:created xsi:type="dcterms:W3CDTF">2018-11-11T08:28:51Z</dcterms:created>
  <dcterms:modified xsi:type="dcterms:W3CDTF">2021-10-19T08:43:11Z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1040361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