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FEBF0-E747-493F-9D13-1FD464351B8E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FEDD-168B-4E0C-90A4-9C8A19B851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255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FEBF0-E747-493F-9D13-1FD464351B8E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FEDD-168B-4E0C-90A4-9C8A19B851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6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FEBF0-E747-493F-9D13-1FD464351B8E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FEDD-168B-4E0C-90A4-9C8A19B851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742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FEBF0-E747-493F-9D13-1FD464351B8E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FEDD-168B-4E0C-90A4-9C8A19B851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591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FEBF0-E747-493F-9D13-1FD464351B8E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FEDD-168B-4E0C-90A4-9C8A19B851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40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FEBF0-E747-493F-9D13-1FD464351B8E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FEDD-168B-4E0C-90A4-9C8A19B851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579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FEBF0-E747-493F-9D13-1FD464351B8E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FEDD-168B-4E0C-90A4-9C8A19B851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731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FEBF0-E747-493F-9D13-1FD464351B8E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FEDD-168B-4E0C-90A4-9C8A19B851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84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FEBF0-E747-493F-9D13-1FD464351B8E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FEDD-168B-4E0C-90A4-9C8A19B851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063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FEBF0-E747-493F-9D13-1FD464351B8E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FEDD-168B-4E0C-90A4-9C8A19B851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372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FEBF0-E747-493F-9D13-1FD464351B8E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FEDD-168B-4E0C-90A4-9C8A19B851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983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FEBF0-E747-493F-9D13-1FD464351B8E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7FEDD-168B-4E0C-90A4-9C8A19B851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83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Реферат</a:t>
            </a:r>
            <a:br>
              <a:rPr lang="ru-RU" sz="4000" dirty="0" smtClean="0"/>
            </a:br>
            <a:r>
              <a:rPr lang="ru-RU" sz="4000" dirty="0" smtClean="0"/>
              <a:t>по физической культуре</a:t>
            </a:r>
            <a:br>
              <a:rPr lang="ru-RU" sz="4000" dirty="0" smtClean="0"/>
            </a:br>
            <a:r>
              <a:rPr lang="ru-RU" sz="4000" dirty="0" smtClean="0"/>
              <a:t>на тему: «Гимнастическая скамейка»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 smtClean="0"/>
              <a:t>Подготовила ученица 8б класса МБОУ СОШ №18</a:t>
            </a:r>
          </a:p>
          <a:p>
            <a:pPr algn="r"/>
            <a:r>
              <a:rPr lang="ru-RU" dirty="0" err="1" smtClean="0"/>
              <a:t>Горяная</a:t>
            </a:r>
            <a:r>
              <a:rPr lang="ru-RU" dirty="0" smtClean="0"/>
              <a:t> Виктория</a:t>
            </a:r>
          </a:p>
          <a:p>
            <a:pPr algn="r"/>
            <a:r>
              <a:rPr lang="ru-RU" dirty="0" smtClean="0"/>
              <a:t>Учитель: </a:t>
            </a:r>
            <a:r>
              <a:rPr lang="ru-RU" dirty="0" err="1" smtClean="0"/>
              <a:t>Твеленев</a:t>
            </a:r>
            <a:r>
              <a:rPr lang="ru-RU" dirty="0" smtClean="0"/>
              <a:t> </a:t>
            </a:r>
            <a:r>
              <a:rPr lang="ru-RU" smtClean="0"/>
              <a:t>Сергей Викторович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6509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60612"/>
            <a:ext cx="10515600" cy="5316351"/>
          </a:xfrm>
        </p:spPr>
        <p:txBody>
          <a:bodyPr>
            <a:normAutofit/>
          </a:bodyPr>
          <a:lstStyle/>
          <a:p>
            <a:r>
              <a:rPr lang="ru-RU" b="0" i="0" dirty="0" smtClean="0">
                <a:solidFill>
                  <a:srgbClr val="444444"/>
                </a:solidFill>
                <a:effectLst/>
                <a:latin typeface="Open Sans"/>
              </a:rPr>
              <a:t>Гимнастические скамейки используются для обустройства спортивных залов. Их конструкция укреплена, они рассчитаны выдерживать вес многих детей, а также для упражнений, как на скамейке, так и со скамейкой. Высота скамьи 40 — 60 сантиметров. Ее используют для разминки, в общей физической подготовке, поэтому область применения широка — волейбол, баскетбол, легкая атлетика и другие виды спорта.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4568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9708" y="291737"/>
            <a:ext cx="3932237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Гимнастическую скамейку можно назвать универсальным снарядом</a:t>
            </a:r>
            <a:endParaRPr lang="ru-RU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58240" y="2664823"/>
            <a:ext cx="9353006" cy="3622176"/>
          </a:xfrm>
        </p:spPr>
        <p:txBody>
          <a:bodyPr>
            <a:normAutofit fontScale="85000" lnSpcReduction="20000"/>
          </a:bodyPr>
          <a:lstStyle/>
          <a:p>
            <a:r>
              <a:rPr lang="ru-RU" sz="2100" b="0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1. </a:t>
            </a:r>
            <a:r>
              <a:rPr lang="ru-RU" sz="2100" b="1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Совершенствование навыков равновесия</a:t>
            </a:r>
            <a:r>
              <a:rPr lang="ru-RU" sz="2100" b="0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—разнообразные</a:t>
            </a:r>
            <a:br>
              <a:rPr lang="ru-RU" sz="2100" b="0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</a:br>
            <a:r>
              <a:rPr lang="ru-RU" sz="2100" b="0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передвижения, особенно по нижней узкой части скамейки,</a:t>
            </a:r>
            <a:br>
              <a:rPr lang="ru-RU" sz="2100" b="0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</a:br>
            <a:r>
              <a:rPr lang="ru-RU" sz="2100" b="0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а также расхождения вдвоем, некоторые акробатические</a:t>
            </a:r>
            <a:br>
              <a:rPr lang="ru-RU" sz="2100" b="0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</a:br>
            <a:r>
              <a:rPr lang="ru-RU" sz="2100" b="0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упражнения.</a:t>
            </a:r>
          </a:p>
          <a:p>
            <a:r>
              <a:rPr lang="ru-RU" sz="2100" b="0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2. Развитию </a:t>
            </a:r>
            <a:r>
              <a:rPr lang="ru-RU" sz="2100" b="1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скоростно-силовых качеств </a:t>
            </a:r>
            <a:r>
              <a:rPr lang="ru-RU" sz="2100" b="0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способствуют</a:t>
            </a:r>
            <a:br>
              <a:rPr lang="ru-RU" sz="2100" b="0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</a:br>
            <a:r>
              <a:rPr lang="ru-RU" sz="2100" b="0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разнообразные прыжки со скамейки, на скамейку и через нее.</a:t>
            </a:r>
          </a:p>
          <a:p>
            <a:r>
              <a:rPr lang="ru-RU" sz="2100" b="0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3. Для развития </a:t>
            </a:r>
            <a:r>
              <a:rPr lang="ru-RU" sz="2100" b="1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силы </a:t>
            </a:r>
            <a:r>
              <a:rPr lang="ru-RU" sz="2100" b="0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скамейка используется как отягощение: При этом упражнения разнообразны по содержанию и характеру напряжения мышц: одни получают статическую нагрузку, а другие — динамическую, с уступающим и преодолевающим характером мышечной работы.</a:t>
            </a:r>
          </a:p>
          <a:p>
            <a:r>
              <a:rPr lang="ru-RU" sz="2100" b="0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4. С помощью упражнений на гимнастической скамейке можно успешно развивать подвижность в суставах и растягивание мышц, что в целом обеспечивает необходимую </a:t>
            </a:r>
            <a:r>
              <a:rPr lang="ru-RU" sz="2100" b="1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гибкость.</a:t>
            </a:r>
            <a:endParaRPr lang="ru-RU" sz="2100" b="0" i="0" dirty="0" smtClean="0">
              <a:solidFill>
                <a:srgbClr val="424242"/>
              </a:solidFill>
              <a:effectLst/>
              <a:latin typeface="Verdana" panose="020B0604030504040204" pitchFamily="34" charset="0"/>
            </a:endParaRPr>
          </a:p>
          <a:p>
            <a:r>
              <a:rPr lang="ru-RU" sz="2100" b="0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9961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393371"/>
            <a:ext cx="3932237" cy="4475617"/>
          </a:xfrm>
        </p:spPr>
        <p:txBody>
          <a:bodyPr>
            <a:normAutofit lnSpcReduction="10000"/>
          </a:bodyPr>
          <a:lstStyle/>
          <a:p>
            <a:r>
              <a:rPr lang="ru-RU" b="0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5. </a:t>
            </a:r>
            <a:r>
              <a:rPr lang="ru-RU" b="1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Формированию правильной осанки </a:t>
            </a:r>
            <a:r>
              <a:rPr lang="ru-RU" b="0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способствуют специально подобранные упражнения.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6. Групповые упражнения, особенно в сцеплении, развивают такие качества, как </a:t>
            </a:r>
            <a:r>
              <a:rPr lang="ru-RU" b="1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согласованность своих движений с движениями товарищей, распределение мышечных усилий </a:t>
            </a:r>
            <a:r>
              <a:rPr lang="ru-RU" b="0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и др.</a:t>
            </a:r>
          </a:p>
          <a:p>
            <a:r>
              <a:rPr lang="ru-RU" b="0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7. Упражнения с использованием гимнастической скамейки не только способствуют развитию физических качеств, но и совершенствуют функции двигательного аппарата, т. е. значительно улучшают </a:t>
            </a:r>
            <a:r>
              <a:rPr lang="ru-RU" b="1" i="0" dirty="0" smtClean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двигательную подготовку школьников.</a:t>
            </a:r>
            <a:endParaRPr lang="ru-RU" b="0" i="0" dirty="0" smtClean="0">
              <a:solidFill>
                <a:srgbClr val="424242"/>
              </a:solidFill>
              <a:effectLst/>
              <a:latin typeface="Verdana" panose="020B0604030504040204" pitchFamily="34" charset="0"/>
            </a:endParaRPr>
          </a:p>
          <a:p>
            <a:endParaRPr lang="ru-RU" dirty="0"/>
          </a:p>
        </p:txBody>
      </p:sp>
      <p:pic>
        <p:nvPicPr>
          <p:cNvPr id="1026" name="Picture 2" descr="https://im0-tub-ru.yandex.net/i?id=dbdf97894f665bbe5cf68181ec07ee5a-sr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043" y="1906279"/>
            <a:ext cx="7097820" cy="3667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005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</a:rPr>
              <a:t>Упражнения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fontAlgn="base">
              <a:buFont typeface="+mj-lt"/>
              <a:buAutoNum type="arabicPeriod"/>
            </a:pPr>
            <a:r>
              <a:rPr lang="ru-RU" b="0" i="0" dirty="0" smtClean="0">
                <a:solidFill>
                  <a:srgbClr val="444444"/>
                </a:solidFill>
                <a:effectLst/>
                <a:latin typeface="Open Sans"/>
              </a:rPr>
              <a:t>Перепрыгивать через скамейку на двух ногах, можно на одной, но так легче споткнуться и травмироваться. Можно засечь небольшой промежуток времени, например полминуты и устроить соревнование — кто больше раз перепрыгнет.</a:t>
            </a:r>
          </a:p>
          <a:p>
            <a:pPr fontAlgn="base">
              <a:buFont typeface="+mj-lt"/>
              <a:buAutoNum type="arabicPeriod"/>
            </a:pPr>
            <a:r>
              <a:rPr lang="ru-RU" b="0" i="0" dirty="0" smtClean="0">
                <a:solidFill>
                  <a:srgbClr val="444444"/>
                </a:solidFill>
                <a:effectLst/>
                <a:latin typeface="Open Sans"/>
              </a:rPr>
              <a:t>Наскок на скамейку передней частью стопы. Под весом тела тренируются мышцы голеностопа.</a:t>
            </a:r>
          </a:p>
          <a:p>
            <a:pPr fontAlgn="base">
              <a:buFont typeface="+mj-lt"/>
              <a:buAutoNum type="arabicPeriod"/>
            </a:pPr>
            <a:r>
              <a:rPr lang="ru-RU" b="0" i="0" dirty="0" smtClean="0">
                <a:solidFill>
                  <a:srgbClr val="444444"/>
                </a:solidFill>
                <a:effectLst/>
                <a:latin typeface="Open Sans"/>
              </a:rPr>
              <a:t>Прыгать на скамейку двумя ногами, при соскакивании скамейка оказывается между ногами, можно в руки взять груз.</a:t>
            </a:r>
          </a:p>
          <a:p>
            <a:pPr fontAlgn="base">
              <a:buFont typeface="+mj-lt"/>
              <a:buAutoNum type="arabicPeriod"/>
            </a:pPr>
            <a:r>
              <a:rPr lang="ru-RU" b="0" i="0" dirty="0" smtClean="0">
                <a:solidFill>
                  <a:srgbClr val="444444"/>
                </a:solidFill>
                <a:effectLst/>
                <a:latin typeface="Open Sans"/>
              </a:rPr>
              <a:t>Держать одну ногу на скамейке и менять ноги, подпрыгивая.</a:t>
            </a:r>
          </a:p>
          <a:p>
            <a:pPr fontAlgn="base">
              <a:buFont typeface="+mj-lt"/>
              <a:buAutoNum type="arabicPeriod"/>
            </a:pPr>
            <a:r>
              <a:rPr lang="ru-RU" b="0" i="0" dirty="0" smtClean="0">
                <a:solidFill>
                  <a:srgbClr val="444444"/>
                </a:solidFill>
                <a:effectLst/>
                <a:latin typeface="Open Sans"/>
              </a:rPr>
              <a:t>Пробежка по скамейке.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28013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177</Words>
  <Application>Microsoft Office PowerPoint</Application>
  <PresentationFormat>Широкоэкранный</PresentationFormat>
  <Paragraphs>20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Verdana</vt:lpstr>
      <vt:lpstr>Тема Office</vt:lpstr>
      <vt:lpstr>Реферат по физической культуре на тему: «Гимнастическая скамейка»</vt:lpstr>
      <vt:lpstr>Презентация PowerPoint</vt:lpstr>
      <vt:lpstr>Гимнастическую скамейку можно назвать универсальным снарядом</vt:lpstr>
      <vt:lpstr>Презентация PowerPoint</vt:lpstr>
      <vt:lpstr> Упражнения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Реферат по физической культуре на тему: «Гимнастическая скамейка»</dc:title>
  <dc:creator>Виктория</dc:creator>
  <cp:lastModifiedBy>Виктория</cp:lastModifiedBy>
  <cp:revision>4</cp:revision>
  <dcterms:created xsi:type="dcterms:W3CDTF">2020-12-13T18:55:24Z</dcterms:created>
  <dcterms:modified xsi:type="dcterms:W3CDTF">2020-12-13T19:17:01Z</dcterms:modified>
</cp:coreProperties>
</file>