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12/22/2020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12/22/2020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E43441-3D4C-4130-A67C-5A2A220C8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900" dirty="0"/>
              <a:t>Реферат</a:t>
            </a:r>
            <a:br>
              <a:rPr lang="ru-RU" sz="3900" dirty="0"/>
            </a:br>
            <a:r>
              <a:rPr lang="ru-RU" sz="3900" dirty="0"/>
              <a:t>«Оздоровительная гимнастика».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8D5642F-B4C0-4B9D-8C14-68D1991936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sz="2400" dirty="0"/>
              <a:t>Выполняла: ученица 9А класса</a:t>
            </a:r>
            <a:br>
              <a:rPr lang="ru-RU" sz="2400" dirty="0"/>
            </a:br>
            <a:r>
              <a:rPr lang="ru-RU" sz="2400" dirty="0"/>
              <a:t>                            </a:t>
            </a:r>
            <a:r>
              <a:rPr lang="ru-RU" sz="2400" dirty="0" err="1"/>
              <a:t>Самбрат</a:t>
            </a:r>
            <a:r>
              <a:rPr lang="ru-RU" sz="2400" dirty="0"/>
              <a:t> Анна</a:t>
            </a:r>
          </a:p>
          <a:p>
            <a:pPr algn="r"/>
            <a:r>
              <a:rPr lang="ru-RU" sz="2400" dirty="0"/>
              <a:t>Руководитель: учитель физической культуры</a:t>
            </a:r>
            <a:br>
              <a:rPr lang="ru-RU" sz="2400" dirty="0"/>
            </a:br>
            <a:r>
              <a:rPr lang="ru-RU" sz="2400" dirty="0"/>
              <a:t>                          </a:t>
            </a:r>
            <a:r>
              <a:rPr lang="ru-RU" sz="2400" dirty="0" err="1"/>
              <a:t>Твеленёв</a:t>
            </a:r>
            <a:r>
              <a:rPr lang="ru-RU" sz="2400" dirty="0"/>
              <a:t> Сергей Викторович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876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7D131-0A39-42BA-A163-6F1A88173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A73767-05EC-4081-913F-16C252E1B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Наличие большого числа упражнений – средств гимнастики, многоплановые задачи их применения определяют существование различных видов гимнастики. Культивирование устойчивых видов гимнастики, появление новых ее разновидностей следует рассматривать в связи с основными задачами и функциями физической культуры а нашей стране. С учетом этих критериев отдельные виды гимнастики насыщаются соответствующими средствами.</a:t>
            </a:r>
          </a:p>
          <a:p>
            <a:pPr marL="0" indent="0">
              <a:buNone/>
            </a:pPr>
            <a:r>
              <a:rPr lang="ru-RU" dirty="0"/>
              <a:t>Применение физических упражнений в лечебных целях являются средством сознательного и действенного вмешательства в процесс нормализации функций.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057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1507DA-18E9-4C99-ADE3-5871D09D6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ПРОСМОТР!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312739A-ABCF-4057-9678-8F5DC3539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2598" y="2618125"/>
            <a:ext cx="3840438" cy="322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379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B28B12-4164-4F5C-8276-E4DA8AA9C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i="1" dirty="0"/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C3879D-2B6C-4E90-BD7F-E8A43C648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Лечебная физическая культура (ЛФК) является составной частью двигательного режима больного. Оздоровительная гимнастика, дозированная ходьба ускоряют процессы регенерации тканей, нормализуют дыхание, деятельность сердечно-сосудистой системы, желудочно-кишечного тракта, психоэмоциональное состояние больного и т.д.</a:t>
            </a:r>
          </a:p>
          <a:p>
            <a:r>
              <a:rPr lang="ru-RU" dirty="0"/>
              <a:t>Важным в применении средств физической культуры с лечебной и профилактической целями является разработка показаний и противопоказаний их применения. Наиболее эффективно раннее использование массажа в сочетании с оксигенотерапией и оздоровительной гимнастикой, учитывая функциональное состояние, пол и возраст больного.</a:t>
            </a:r>
          </a:p>
          <a:p>
            <a:r>
              <a:rPr lang="ru-RU" dirty="0"/>
              <a:t>В результате повреждений и заболеваний у пациентов нередко развиваются различные функциональные расстройства, нарушающие трудоспособность и приводящие их к инвалидности.</a:t>
            </a:r>
          </a:p>
          <a:p>
            <a:r>
              <a:rPr lang="ru-RU" dirty="0"/>
              <a:t>У спортсменов травмы и заболевания нередко ведут к прекращению занятий спортом и инвалидизации. Своевременное применение средств реабилитации (восстановления) способствует ликвидации возникших негативных явлений (последствий) травмы (заболевания).</a:t>
            </a:r>
          </a:p>
        </p:txBody>
      </p:sp>
    </p:spTree>
    <p:extLst>
      <p:ext uri="{BB962C8B-B14F-4D97-AF65-F5344CB8AC3E}">
        <p14:creationId xmlns:p14="http://schemas.microsoft.com/office/powerpoint/2010/main" val="141350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FB507F-6C12-4C1C-BF23-DBD155C9E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799253"/>
            <a:ext cx="9601196" cy="645499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Методические особенности гимнастики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56C606-A824-4268-B96A-873DFF3CE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536192"/>
            <a:ext cx="9601196" cy="4339676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/>
              <a:t> </a:t>
            </a:r>
            <a:r>
              <a:rPr lang="ru-RU" sz="1900" b="1" dirty="0"/>
              <a:t>Разностороннее воздействие на организм.</a:t>
            </a:r>
          </a:p>
          <a:p>
            <a:pPr marL="0" indent="0">
              <a:buNone/>
            </a:pPr>
            <a:r>
              <a:rPr lang="ru-RU" sz="1900" dirty="0"/>
              <a:t>Подбираются упражнения, влияющие на все части опорно-двигательного аппарата, на функциональное состояние различных систем организма и уровень жизнедеятельности организма в целом. Решаются задачи сопряжения процессов приобретения двигательных навыков и функциональной подготовки, а также совершенствования физических качеств: силы, быстроты, выносливости, гибкости, ловкости.</a:t>
            </a:r>
          </a:p>
          <a:p>
            <a:r>
              <a:rPr lang="ru-RU" sz="1900" b="1" dirty="0"/>
              <a:t> Избирательное воздействие упражнений.</a:t>
            </a:r>
            <a:endParaRPr lang="ru-RU" sz="1900" dirty="0"/>
          </a:p>
          <a:p>
            <a:pPr marL="0" indent="0">
              <a:buNone/>
            </a:pPr>
            <a:r>
              <a:rPr lang="ru-RU" sz="1900" dirty="0"/>
              <a:t>Часто возникающие узкие задачи по развитию определенных качеств, укреплению отдельных групп мышц, суставов, профилактике и восстановлению каких-либо функций организма возможно решить подбором гимнастических упражнений, методикой их использования. Строгая регламентация упражнений – пространственно-временных и силовых характеристик – позволяет локально воздействовать практически на любые части тела и органы. Эти возможности используются, в частности, в лечебной физической культуре, в специальной физической подготовке, в других видах спорта и т.п.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31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1AF0396-296B-4F63-972E-D6D99B425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950975"/>
            <a:ext cx="9601200" cy="4976749"/>
          </a:xfrm>
        </p:spPr>
        <p:txBody>
          <a:bodyPr>
            <a:normAutofit fontScale="77500" lnSpcReduction="20000"/>
          </a:bodyPr>
          <a:lstStyle/>
          <a:p>
            <a:r>
              <a:rPr lang="ru-RU" sz="2100" b="1" dirty="0"/>
              <a:t>Регламентация занятий и точное регулирование нагрузки.</a:t>
            </a:r>
            <a:endParaRPr lang="ru-RU" sz="2100" dirty="0"/>
          </a:p>
          <a:p>
            <a:pPr marL="0" indent="0">
              <a:buNone/>
            </a:pPr>
            <a:r>
              <a:rPr lang="ru-RU" sz="2100" dirty="0"/>
              <a:t>Гимнастическая методика характерна не только строгой регламентацией программы движений, но и относительно строгими ограничениями в организации занятий, в дозировании упражнений и регулировании нагрузки.</a:t>
            </a:r>
          </a:p>
          <a:p>
            <a:pPr marL="0" indent="0">
              <a:buNone/>
            </a:pPr>
            <a:r>
              <a:rPr lang="ru-RU" sz="2100" dirty="0"/>
              <a:t>Регулирование нагрузки в занятиях осуществляется путем подбора упражнений, их чередования, количества повторений, изменения темпа, применения отягощений и др. Такой диапазон возможностей менять содержание, объем и интенсивность упражнений делает их доступными разновозрастному контингенту, с различной степенью подготовленности.</a:t>
            </a:r>
          </a:p>
          <a:p>
            <a:r>
              <a:rPr lang="ru-RU" sz="2100" b="1" dirty="0"/>
              <a:t>Возможность усложнения и комбинирования упражнений, применения одних и тех же упражнений в разных целях.</a:t>
            </a:r>
            <a:endParaRPr lang="ru-RU" sz="2100" dirty="0"/>
          </a:p>
          <a:p>
            <a:pPr marL="0" indent="0">
              <a:buNone/>
            </a:pPr>
            <a:r>
              <a:rPr lang="ru-RU" sz="2100" dirty="0"/>
              <a:t>Типичным способом повышения интенсивности занятий в гимнастике является освоение все более трудных движений, усложнение самих упражнений (как за счет изменения условий их выполнения, исходных и конечных положений, скорости выполнения, так и путем новых сочетаний их друг с другом, соединений в различные по степени трудности композиции – комплексы общеразвивающих упражнений, упражнений на снарядах). Конструирование новых элементов, создание оригинальных композиций проявляют творческие способности и преподавателя и ученика.</a:t>
            </a:r>
          </a:p>
          <a:p>
            <a:pPr marL="0" indent="0">
              <a:buNone/>
            </a:pPr>
            <a:r>
              <a:rPr lang="ru-RU" sz="2100" dirty="0"/>
              <a:t>Таким образом, методические особенности гимнастики, рассматриваемые воедино, свидетельствуют о широких возможностях использования метода строго регламентированного упражнения, возникшего первоначально как «гимнастический метод», в физическом воспитании.</a:t>
            </a:r>
          </a:p>
          <a:p>
            <a:pPr marL="0" indent="0">
              <a:buNone/>
            </a:pP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735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0D5B1F-6F93-4598-B37A-F1F069B79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808397"/>
            <a:ext cx="9601196" cy="755228"/>
          </a:xfrm>
        </p:spPr>
        <p:txBody>
          <a:bodyPr>
            <a:normAutofit/>
          </a:bodyPr>
          <a:lstStyle/>
          <a:p>
            <a:r>
              <a:rPr lang="ru-RU" sz="3200" dirty="0"/>
              <a:t>ОЗДОРОВИТЕЛЬНЫЕ ВИДЫ ГИМНАСТИКИ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8B2CD2-9932-483E-9585-F7B54CC77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563625"/>
            <a:ext cx="9601196" cy="4312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i="1" dirty="0"/>
              <a:t>К оздоровительным видам гимнастики относятся: гигиеническая, производственная, ритмическая и лечебная.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b="1" i="1" dirty="0"/>
              <a:t>Они сопутствуют занимающимся в течение всей жизни, являются формами фоновой физической культуры широких слоев населения, обеспечивают оптимальное текущее функциональное состояние организма, восстанавливают работоспособность, повышают эмоциональный тонус, оказывают профилактическое воздействие в условиях профессиональной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541925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F8A485-3D80-4BA0-A5FD-178272F0B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826685"/>
            <a:ext cx="9601196" cy="709508"/>
          </a:xfrm>
        </p:spPr>
        <p:txBody>
          <a:bodyPr>
            <a:normAutofit/>
          </a:bodyPr>
          <a:lstStyle/>
          <a:p>
            <a:r>
              <a:rPr lang="ru-RU" sz="3600" dirty="0"/>
              <a:t>ГИГИЕНИЧЕСКАЯ ГИМНАСТИКА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2D796D-820F-4CFD-BF46-380D1D01D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536193"/>
            <a:ext cx="9601196" cy="449512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1700" b="1" i="1" dirty="0"/>
              <a:t>Гигиеническая гимнастика, являясь средством физического воспитания, решает задачи укрепления и сохранения здоровья человека, повышения жизнедеятельности организма в целом, поддерживает бодрость, рождает хорошее настроение.</a:t>
            </a:r>
          </a:p>
          <a:p>
            <a:pPr marL="0" indent="0">
              <a:buNone/>
            </a:pPr>
            <a:r>
              <a:rPr lang="ru-RU" sz="2300" dirty="0"/>
              <a:t>Гигиеническая гимнастика широко используется в условиях повседневного быта человека. Она способствует восстановлению полезных привычек, приобщает к систематическим занятиям физическим упражнениям. Гигиеническая гимнастика доступна для людей всех возрастов. Она должна войти в повседневный быт каждого человека и независимо от возраста и профессии стать его потребностью. В качестве средств гигиенической гимнастики используются ОРУ, прикладные и дыхательные упражнения в сочетании с ходьбой, легким бегом и водными процедурами, массажем и закаливанием организма. Занятия гигиенической гимнастикой пропагандируются через печать, радио, телевидение, университеты физической культуры. Гигиеническая гимнастика проводится в режиме дня учреждений дошкольного воспитания, общеобразовательных школ, учебных заведений профессионально- технического образования, специальных средних и высших учебных заведений, в семейном быту. Любые занятия гигиенической гимнастикой должны проводиться при обязательном соблюдении санитарно-гигиенических условий мест занятий. Помещения, где проводятся занятия, должны быть чистыми, хорошо проветриваемыми, с соответствующими температурными условиями. Если занятия проводятся на открытом воздухе, на стадионе, спортивной площадке школы, в зоне отдыха, то места занятий должны быть в стороне от загрязненных зон. Гигиеническая гимнастика может проводиться утром, днем и вечером. Это определяет различную гигиеническую направленность комплексов упражнений.</a:t>
            </a:r>
          </a:p>
          <a:p>
            <a:pPr marL="0" indent="0">
              <a:buNone/>
            </a:pPr>
            <a:r>
              <a:rPr lang="ru-RU" sz="2300" b="1" i="1" dirty="0"/>
              <a:t>Утренняя гимнастика (зарядка)</a:t>
            </a:r>
            <a:r>
              <a:rPr lang="ru-RU" sz="2300" dirty="0"/>
              <a:t> применяется с целью быстрого достижения оптимальной дееспособности организма после сна; днем аналогичные упражнения выполняются для предупреждения или снятия утомления, противодействуя отрицательным влияниям бытовой </a:t>
            </a:r>
            <a:r>
              <a:rPr lang="ru-RU" sz="2300" dirty="0" err="1"/>
              <a:t>гипокенезии</a:t>
            </a:r>
            <a:r>
              <a:rPr lang="ru-RU" sz="2300" dirty="0"/>
              <a:t>; вечерние занятия способствуют снятию дневного напряжения, благотворно влияют на последующий ночной сон.</a:t>
            </a:r>
          </a:p>
        </p:txBody>
      </p:sp>
    </p:spTree>
    <p:extLst>
      <p:ext uri="{BB962C8B-B14F-4D97-AF65-F5344CB8AC3E}">
        <p14:creationId xmlns:p14="http://schemas.microsoft.com/office/powerpoint/2010/main" val="3708112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A8AA2C-69F0-4663-9CBB-FAB0A723A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826685"/>
            <a:ext cx="9601196" cy="581492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ПРОИЗВОДСТВЕННАЯ ГИМНАСТИКА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D39555-B3FC-429E-A554-902DE84BA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527048"/>
            <a:ext cx="9601196" cy="434882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200" b="1" i="1" dirty="0"/>
              <a:t>Производственная гимнастика – использование физических упражнений в режиме рабочего дня с целью повышения профессиональной работоспособности, снятия утомления, профилактики профессиональных заболеваний.</a:t>
            </a:r>
          </a:p>
          <a:p>
            <a:r>
              <a:rPr lang="ru-RU" sz="2200" b="1" i="1" u="sng" dirty="0"/>
              <a:t>Задачами производственной гимнастики являются:</a:t>
            </a:r>
          </a:p>
          <a:p>
            <a:r>
              <a:rPr lang="ru-RU" sz="2200" b="1" dirty="0"/>
              <a:t>улучшение здоровья трудящихся, которое достигается в результате систематических занятий физическими упражнениями;</a:t>
            </a:r>
          </a:p>
          <a:p>
            <a:r>
              <a:rPr lang="ru-RU" sz="2200" b="1" dirty="0"/>
              <a:t>увеличение работоспособности трудящихся, снижение профессионального утомления;</a:t>
            </a:r>
          </a:p>
          <a:p>
            <a:r>
              <a:rPr lang="ru-RU" sz="2200" b="1" dirty="0"/>
              <a:t>повышение общей культуры движений;</a:t>
            </a:r>
          </a:p>
          <a:p>
            <a:r>
              <a:rPr lang="ru-RU" sz="2200" b="1" dirty="0"/>
              <a:t>содействие вовлечению широких масс трудящихся в занятия массовыми формами физической культуры;</a:t>
            </a:r>
          </a:p>
          <a:p>
            <a:r>
              <a:rPr lang="ru-RU" sz="2200" b="1" dirty="0"/>
              <a:t>эстетическое воспитание занимающихся.</a:t>
            </a:r>
          </a:p>
          <a:p>
            <a:r>
              <a:rPr lang="ru-RU" sz="2200" b="1" dirty="0"/>
              <a:t>Крайне важен анализ состояния здоровья занимающихся, так как индивидуальный подход к ним в процессе занятий является решающим условием эффективности занятий.</a:t>
            </a:r>
          </a:p>
          <a:p>
            <a:r>
              <a:rPr lang="ru-RU" sz="2200" b="1" i="1" u="sng" dirty="0"/>
              <a:t>Основные формы занятий производственной гимнастикой:</a:t>
            </a:r>
          </a:p>
          <a:p>
            <a:r>
              <a:rPr lang="ru-RU" sz="2200" b="1" dirty="0"/>
              <a:t>Вводная гимнастика.</a:t>
            </a:r>
          </a:p>
          <a:p>
            <a:r>
              <a:rPr lang="ru-RU" sz="2200" b="1" dirty="0"/>
              <a:t>Физкультурная пауза.</a:t>
            </a:r>
          </a:p>
          <a:p>
            <a:r>
              <a:rPr lang="ru-RU" sz="2200" b="1" dirty="0"/>
              <a:t>Физкультминутки.</a:t>
            </a:r>
          </a:p>
          <a:p>
            <a:r>
              <a:rPr lang="ru-RU" sz="2200" b="1" dirty="0" err="1"/>
              <a:t>Микропаузы</a:t>
            </a:r>
            <a:endParaRPr lang="ru-RU" sz="2200" b="1" dirty="0"/>
          </a:p>
          <a:p>
            <a:pPr marL="0" indent="0">
              <a:buNone/>
            </a:pPr>
            <a:br>
              <a:rPr lang="ru-RU" sz="2200" b="1" dirty="0"/>
            </a:br>
            <a:r>
              <a:rPr lang="ru-RU" sz="2200" dirty="0"/>
              <a:t>Улучшение здоровья, физического развития рабочих и служащих, уменьшение заболеваемости и производственного травматизма – самый важный итог занятий производственной гимнастикой.</a:t>
            </a:r>
            <a:endParaRPr lang="ru-RU" sz="2200" b="1" dirty="0"/>
          </a:p>
          <a:p>
            <a:pPr marL="0" indent="0">
              <a:buNone/>
            </a:pP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2501058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CB953-D8A5-4AAD-96D7-D26FD7072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835829"/>
            <a:ext cx="9601196" cy="499196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РИТМИЧЕСКАЯ ГИМНАСТИКА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42FEE3-D7B8-4752-8D4E-8FF019FC01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490471"/>
            <a:ext cx="9601196" cy="453169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b="1" i="1" dirty="0"/>
              <a:t>Ритмическая гимнастика является разновидностью гимнастики оздоровительной направленности, основным содержанием которой являются ОРУ, бег, прыжки и танцевальные элементы, исполняемые под эмоционально-ритмичную музыку, преимущественно поточным методом.</a:t>
            </a:r>
          </a:p>
          <a:p>
            <a:pPr marL="0" indent="0">
              <a:buNone/>
            </a:pPr>
            <a:r>
              <a:rPr lang="ru-RU" sz="6400" dirty="0"/>
              <a:t>В ряду других средств массовой физкультуры популярность ритмической гимнастики объясняется ее доступностью, эффективностью, эмоциональностью.</a:t>
            </a:r>
          </a:p>
          <a:p>
            <a:pPr marL="0" indent="0">
              <a:buNone/>
            </a:pPr>
            <a:r>
              <a:rPr lang="ru-RU" sz="6400" dirty="0"/>
              <a:t>Доступность ритмической гимнастики основана на использовании известных и несложных ОРУ, знакомых преподавателям и занимающимся по комплексам утренней зарядки, производственной гимнастики и т. п.</a:t>
            </a:r>
          </a:p>
          <a:p>
            <a:pPr marL="0" indent="0">
              <a:buNone/>
            </a:pPr>
            <a:r>
              <a:rPr lang="ru-RU" sz="6400" dirty="0"/>
              <a:t>Эффективность ритмической гимнастики связана с тем, что целенаправленное влияние гимнастических упражнений на опорно-двигательный аппарат, на отдельные группы мышц, суставов, связок сочетается со значительным воздействием на сердечно-сосудистую и дыхательную системы. Благодаря быстрому темпу выполнения многих движений комплекса, включению серий упражнений с небольшими паузами между ними, значительной общей продолжительности занятия стимулируется деятельность систем энергообеспечения мышечной работы, потребность организма в кислороде, и его потребление существенно возрастает. Отсюда название – «аэробика» (от греч. слова «</a:t>
            </a:r>
            <a:r>
              <a:rPr lang="ru-RU" sz="6400" dirty="0" err="1"/>
              <a:t>аэро</a:t>
            </a:r>
            <a:r>
              <a:rPr lang="ru-RU" sz="6400" dirty="0"/>
              <a:t>» - воздух и «</a:t>
            </a:r>
            <a:r>
              <a:rPr lang="ru-RU" sz="6400" dirty="0" err="1"/>
              <a:t>биос</a:t>
            </a:r>
            <a:r>
              <a:rPr lang="ru-RU" sz="6400" dirty="0"/>
              <a:t>» - жизнь). Поточный метод выполнения упражнений по характеру нагрузки на организм ставит ритмическую гимнастику в один ряд с другими важными средствами оздоровительной направленности, с упражнениями циклического характера: бегом, ходьбой, лыжами и т. п. Эмоциональность занятий – очень важный фактор, объясняющий притягательность ритмической гимнастики.</a:t>
            </a:r>
          </a:p>
          <a:p>
            <a:pPr marL="0" indent="0">
              <a:buNone/>
            </a:pPr>
            <a:r>
              <a:rPr lang="ru-RU" sz="6400" dirty="0"/>
              <a:t>Ритмическая гимнастика – музыкальная форма гимнастики. Музыка в данном случае носит функциональный, лидирующий характер, определяет ритм и темп движений.</a:t>
            </a:r>
          </a:p>
          <a:p>
            <a:pPr marL="0" indent="0">
              <a:buNone/>
            </a:pP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3565587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05D2C3-DAEE-4B27-B98D-B0D06354F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795528"/>
            <a:ext cx="9601196" cy="594359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ЛЕЧЕБНАЯ ГИМНАСТИКА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E82534-E8C0-4541-BE1B-31B92CD8D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1389887"/>
            <a:ext cx="9601196" cy="45171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b="1" i="1" dirty="0"/>
              <a:t>Лечебная гимнастика – разновидность прикладной гимнастики, лечебный метод применения физических упражнений для более быстрого и полноценного восстановления здоровья больного человека, его трудоспособности, а также развития физических качеств: быстроты, силы, выносливости, координации движений и др., необходимых в условиях общественно-трудовой деятельности.</a:t>
            </a:r>
          </a:p>
          <a:p>
            <a:pPr marL="0" indent="0">
              <a:buNone/>
            </a:pPr>
            <a:r>
              <a:rPr lang="ru-RU" sz="1700" dirty="0"/>
              <a:t>Специально подобранные гимнастические упражнения (на основе диагноза врача) успешно применяются для восстановления двигательных функций после различных повреждений.</a:t>
            </a:r>
            <a:r>
              <a:rPr lang="ru-RU" sz="1700" b="1" i="1" dirty="0"/>
              <a:t> </a:t>
            </a:r>
            <a:r>
              <a:rPr lang="ru-RU" sz="1700" dirty="0"/>
              <a:t>Наибольшее развитие лечебная гимнастика получила в годы Великой Отечественной войны. Опыт работы в госпиталях фронта и тыла страны показал, что лечение с включением в него лечебной гимнастики обеспечивало не только выздоровление, но и быстрое восстановление боеспособности раненых и больных солдат и офицеров Советской Армии. Средства лечебной гимнастики – строевые упражнения, разновидности передвижений и танцевальные шаги; ОРУ без предметов и с различными предметами (палки, гантели, скакалки, мячи и др.), упражнения на гимнастическом станке, скамейке, со скамейкой, на кольцах и прикладные упражнения (бег, прыжки, лазанье, </a:t>
            </a:r>
            <a:r>
              <a:rPr lang="ru-RU" sz="1700" dirty="0" err="1"/>
              <a:t>перелезание</a:t>
            </a:r>
            <a:r>
              <a:rPr lang="ru-RU" sz="1700" dirty="0"/>
              <a:t>). Применяемые упражнения воздействуют почти на все функции организма. Положительной стороной гимнастических упражнений является их доступность для любого возраста, многообразие форм и видов упражнений, используемых в соответствии с возрастом, полом и возможностями занимающихся.</a:t>
            </a:r>
          </a:p>
        </p:txBody>
      </p:sp>
    </p:spTree>
    <p:extLst>
      <p:ext uri="{BB962C8B-B14F-4D97-AF65-F5344CB8AC3E}">
        <p14:creationId xmlns:p14="http://schemas.microsoft.com/office/powerpoint/2010/main" val="18452380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27</TotalTime>
  <Words>1456</Words>
  <Application>Microsoft Office PowerPoint</Application>
  <PresentationFormat>Широкоэкранный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Garamond</vt:lpstr>
      <vt:lpstr>Натуральные материалы</vt:lpstr>
      <vt:lpstr>Реферат «Оздоровительная гимнастика».</vt:lpstr>
      <vt:lpstr>ВВЕДЕНИЕ</vt:lpstr>
      <vt:lpstr>Методические особенности гимнастики</vt:lpstr>
      <vt:lpstr>Презентация PowerPoint</vt:lpstr>
      <vt:lpstr>ОЗДОРОВИТЕЛЬНЫЕ ВИДЫ ГИМНАСТИКИ</vt:lpstr>
      <vt:lpstr>ГИГИЕНИЧЕСКАЯ ГИМНАСТИКА</vt:lpstr>
      <vt:lpstr>ПРОИЗВОДСТВЕННАЯ ГИМНАСТИКА</vt:lpstr>
      <vt:lpstr>РИТМИЧЕСКАЯ ГИМНАСТИКА</vt:lpstr>
      <vt:lpstr>ЛЕЧЕБНАЯ ГИМНАСТИКА</vt:lpstr>
      <vt:lpstr>ВЫВОД</vt:lpstr>
      <vt:lpstr>СПАСИБО ЗА ПРОСМОТР!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Реферат «Оздоровительная гимнастика».</dc:title>
  <dc:creator>User</dc:creator>
  <cp:lastModifiedBy>User</cp:lastModifiedBy>
  <cp:revision>4</cp:revision>
  <dcterms:created xsi:type="dcterms:W3CDTF">2020-12-22T18:39:02Z</dcterms:created>
  <dcterms:modified xsi:type="dcterms:W3CDTF">2020-12-22T19:06:42Z</dcterms:modified>
</cp:coreProperties>
</file>