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843484F-2541-4389-963F-5A8A746C427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FEB6961-E3F5-47FC-9B70-3FBFD0ADF079}" type="datetimeFigureOut">
              <a:rPr lang="ru-RU" smtClean="0"/>
              <a:t>19.10.2021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bebi.lv/otdih-i-dosug-s-detjmi/2010-02-09-20-30-41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bebi.lv/otdih-i-dosug-s-detjmi/podelki-iz-bumagi-i-kartona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3801" y="188640"/>
            <a:ext cx="6894435" cy="646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88640"/>
            <a:ext cx="6695663" cy="1368152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1283" y="541947"/>
            <a:ext cx="4892359" cy="661537"/>
          </a:xfrm>
        </p:spPr>
        <p:txBody>
          <a:bodyPr>
            <a:normAutofit fontScale="47500" lnSpcReduction="20000"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verdana"/>
              </a:rPr>
              <a:t>ВОПЛОЩЕНИЕ ТВОРЧЕСКИХ ИДЕЙ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764704"/>
            <a:ext cx="4104456" cy="54726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err="1" smtClean="0">
                <a:latin typeface="verdana"/>
              </a:rPr>
              <a:t>Скрапбукинг</a:t>
            </a:r>
            <a:r>
              <a:rPr lang="ru-RU" dirty="0" smtClean="0">
                <a:latin typeface="verdana"/>
              </a:rPr>
              <a:t> -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рукоделие,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представляет собой  разработку,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оформление альбомов,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упаковочных коробок,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рамок для картин и фотографий,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подарочных открыток. Известно,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впервые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начали применять в конце  XVI века - в те далекие времена этот вид рукоделия представлял собой собирание всевозможных вырезок,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цитат известных людей,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изречений,стихотворений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поэм с последующим вклеиванием этих элементов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обычные книги.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Скрапбукинг. Книга рецептов LaCha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4330" y="2348880"/>
            <a:ext cx="281270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59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это рукоделие представляло собой в основном создание красочных альбомов.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Скрап альбомы мастер класс - Master clas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552328"/>
            <a:ext cx="4872000" cy="351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52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4392488" cy="56166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получило широкое распространение и завоевало большую популярность одно из направлений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кардмейкинг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Кардмейкинг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изготовление открыток своими руками. Открытка ручной работы в стиле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кардмейкинг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красиво оформленную декоративными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элементами,различными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вырезками и всевозможными мелкими деталями сложенный лист плотной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бумаги. Сегодня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кардмейкинг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менее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популярен,чем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альбомов.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610372" cy="270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135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764704"/>
            <a:ext cx="74676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аксессуаров и декоративных элементов,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 успехом можно использовать в изготовлении открытки ручной работы - это и вырезки из различной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ткани,и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бисер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бусины, и канцелярские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скрепки,и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стразы,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пуговицы,и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разные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ленточки,и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кружева. </a:t>
            </a:r>
            <a:r>
              <a:rPr lang="ru-RU" dirty="0" smtClean="0">
                <a:latin typeface="verdana"/>
              </a:rPr>
              <a:t/>
            </a:r>
            <a:br>
              <a:rPr lang="ru-RU" dirty="0" smtClean="0">
                <a:latin typeface="verdana"/>
              </a:rPr>
            </a:br>
            <a:endParaRPr lang="ru-RU" dirty="0"/>
          </a:p>
        </p:txBody>
      </p:sp>
      <p:pic>
        <p:nvPicPr>
          <p:cNvPr id="5122" name="Picture 2" descr="Скрапбукинг Товары Китайская :: freightage-guangzho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005064"/>
            <a:ext cx="2691265" cy="269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96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31167"/>
            <a:ext cx="3888432" cy="42484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изготовленная из такой бумаги,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смотрится очень эффектно и сохраняется надолго в неизменном виде. Но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также использовать и обычный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картон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плотную бумагу различной фактуры.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369668" cy="389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052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4032448" cy="3641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смотрится очень стильно и современно,  если в качестве одного из декоративных элементов использовалась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849079" cy="364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28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725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Термический</Template>
  <TotalTime>45</TotalTime>
  <Words>169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cp:lastPrinted>2015-03-05T10:32:04Z</cp:lastPrinted>
  <dcterms:created xsi:type="dcterms:W3CDTF">2015-03-04T11:49:03Z</dcterms:created>
  <dcterms:modified xsi:type="dcterms:W3CDTF">2021-10-19T19:29:56Z</dcterms:modified>
</cp:coreProperties>
</file>