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71" r:id="rId5"/>
    <p:sldId id="261" r:id="rId6"/>
    <p:sldId id="257" r:id="rId7"/>
    <p:sldId id="258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8027232" cy="18288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6A05"/>
                </a:solidFill>
              </a:rPr>
              <a:t>Ваш ребенок </a:t>
            </a:r>
            <a:r>
              <a:rPr lang="ru-RU" sz="6000" dirty="0">
                <a:solidFill>
                  <a:srgbClr val="FF6A05"/>
                </a:solidFill>
              </a:rPr>
              <a:t>– пятиклассник </a:t>
            </a:r>
          </a:p>
        </p:txBody>
      </p:sp>
      <p:pic>
        <p:nvPicPr>
          <p:cNvPr id="4098" name="Picture 2" descr="https://ds05.infourok.ru/uploads/ex/1362/001289f1-606fd803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5" t="25861" r="19192" b="1406"/>
          <a:stretch/>
        </p:blipFill>
        <p:spPr bwMode="auto">
          <a:xfrm>
            <a:off x="2699792" y="2881536"/>
            <a:ext cx="4186710" cy="369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73081" y="4710336"/>
            <a:ext cx="24585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Подготовил:</a:t>
            </a:r>
          </a:p>
          <a:p>
            <a:r>
              <a:rPr lang="ru-RU" dirty="0" smtClean="0"/>
              <a:t>Труфанова О.С., педагог-психолог МОУ ИРМО «Марковская СОШ»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17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048" y="332656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6A05"/>
                </a:solidFill>
              </a:rPr>
              <a:t>Как помочь?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024" y="1628800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Помогите </a:t>
            </a:r>
            <a:r>
              <a:rPr lang="ru-RU" dirty="0"/>
              <a:t>ребенку почувствовать интерес к тому, что преподают в </a:t>
            </a:r>
            <a:r>
              <a:rPr lang="ru-RU" dirty="0" smtClean="0"/>
              <a:t>школе. Выясните</a:t>
            </a:r>
            <a:r>
              <a:rPr lang="ru-RU" dirty="0"/>
              <a:t>, что вообще интересует вашего ребенка, а затем установите связь между его интересами и предметами, изучаемыми в школе. </a:t>
            </a:r>
            <a:endParaRPr lang="ru-RU" dirty="0" smtClean="0"/>
          </a:p>
          <a:p>
            <a:r>
              <a:rPr lang="ru-RU" dirty="0"/>
              <a:t>Продемонстрируйте интерес к этим заданиям. Если ребенок обращается к вам с вопросами, связанными с домашними заданиями, помогите ему найти ответы самостоятельно, а не подсказывайте их.</a:t>
            </a:r>
          </a:p>
        </p:txBody>
      </p:sp>
    </p:spTree>
    <p:extLst>
      <p:ext uri="{BB962C8B-B14F-4D97-AF65-F5344CB8AC3E}">
        <p14:creationId xmlns:p14="http://schemas.microsoft.com/office/powerpoint/2010/main" val="117306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solidFill>
                  <a:srgbClr val="FF6A05"/>
                </a:solidFill>
              </a:rPr>
              <a:t>Дистанционное обучение</a:t>
            </a:r>
            <a:endParaRPr lang="ru-RU" dirty="0">
              <a:solidFill>
                <a:srgbClr val="FF6A05"/>
              </a:solidFill>
            </a:endParaRPr>
          </a:p>
        </p:txBody>
      </p:sp>
      <p:pic>
        <p:nvPicPr>
          <p:cNvPr id="2050" name="Picture 2" descr="https://avatars.mds.yandex.net/get-zen_doc/1585599/pub_5e8b3244128adf33f28dcd0f_5e8b33afafbfd17bc3f299c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109" y="1556792"/>
            <a:ext cx="5486797" cy="411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31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19" y="332656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FF6A05"/>
                </a:solidFill>
              </a:rPr>
              <a:t>Как помочь?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319" y="1556792"/>
            <a:ext cx="8183880" cy="41879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Важно </a:t>
            </a:r>
            <a:r>
              <a:rPr lang="ru-RU" dirty="0"/>
              <a:t>соблюдать привычный распорядок дня: время сна и бодрствования, время начала уроков, переменки, перерыв на обед и пр. Резкие изменения в режиме дня могут привести к излишнему напряжению и стрессу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Ребенок </a:t>
            </a:r>
            <a:r>
              <a:rPr lang="ru-RU" dirty="0"/>
              <a:t>должен сам понять, что дистанционное обучение - это та же школа, только в других условиях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0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183880" cy="54909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Очень </a:t>
            </a:r>
            <a:r>
              <a:rPr lang="ru-RU" dirty="0"/>
              <a:t>важна организация рабочего места.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Планируйте </a:t>
            </a:r>
            <a:r>
              <a:rPr lang="ru-RU" dirty="0"/>
              <a:t>с ребёнком дела на предстоящий день </a:t>
            </a:r>
            <a:r>
              <a:rPr lang="ru-RU" dirty="0" smtClean="0"/>
              <a:t>заранее. </a:t>
            </a:r>
            <a:r>
              <a:rPr lang="ru-RU" dirty="0"/>
              <a:t>Вечером сверяйте план и его выполнение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конце каждого дня обсуждайте с ребёнком успехи и неудачи за день. Стройте планы на завтра. Совместно ищите решения в спорных ситуациях. Не скупитесь на слова поддержки и объятия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00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0080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FF6A05"/>
                </a:solidFill>
              </a:rPr>
              <a:t>Самое главное – любите своих детей и поддерживайте!</a:t>
            </a:r>
          </a:p>
        </p:txBody>
      </p:sp>
      <p:pic>
        <p:nvPicPr>
          <p:cNvPr id="3074" name="Picture 2" descr="https://ds05.infourok.ru/uploads/ex/05b7/0005e59e-7b624575/img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9" t="32749" r="25133"/>
          <a:stretch/>
        </p:blipFill>
        <p:spPr bwMode="auto">
          <a:xfrm>
            <a:off x="2960280" y="2783200"/>
            <a:ext cx="348644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55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 </a:t>
            </a:r>
            <a:r>
              <a:rPr lang="ru-RU" dirty="0"/>
              <a:t>оценка адаптационного периода в классе, решение и профилактика проблем.</a:t>
            </a:r>
          </a:p>
          <a:p>
            <a:endParaRPr lang="ru-RU" b="1" dirty="0" smtClean="0"/>
          </a:p>
          <a:p>
            <a:r>
              <a:rPr lang="ru-RU" b="1" dirty="0" smtClean="0"/>
              <a:t>Задачи</a:t>
            </a:r>
            <a:r>
              <a:rPr lang="ru-RU" dirty="0" smtClean="0"/>
              <a:t>: ознакомить </a:t>
            </a:r>
            <a:r>
              <a:rPr lang="ru-RU" dirty="0"/>
              <a:t>с психологическими особенностями периода адаптации; проанализировать состояние классного коллектива и отдельных его участников в условиях адаптации к новым условиям учебы; выявить причины </a:t>
            </a:r>
            <a:r>
              <a:rPr lang="ru-RU" dirty="0" err="1"/>
              <a:t>дезадаптации</a:t>
            </a:r>
            <a:r>
              <a:rPr lang="ru-RU" dirty="0"/>
              <a:t> учащихся и наметить пути решения появившихся проблем.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5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1051560"/>
          </a:xfrm>
        </p:spPr>
        <p:txBody>
          <a:bodyPr/>
          <a:lstStyle/>
          <a:p>
            <a:r>
              <a:rPr lang="ru-RU" sz="405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Адаптация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272031"/>
            <a:ext cx="7543800" cy="3017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000" dirty="0"/>
              <a:t> это приспособление организма и психики ребенка к изменению привычного образа жизни, сопровождающееся специфическими их реакциями.</a:t>
            </a:r>
          </a:p>
        </p:txBody>
      </p:sp>
    </p:spTree>
    <p:extLst>
      <p:ext uri="{BB962C8B-B14F-4D97-AF65-F5344CB8AC3E}">
        <p14:creationId xmlns:p14="http://schemas.microsoft.com/office/powerpoint/2010/main" val="212636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4924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405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</a:t>
            </a:r>
            <a:r>
              <a:rPr lang="ru-RU" dirty="0"/>
              <a:t> </a:t>
            </a:r>
            <a:r>
              <a:rPr lang="ru-RU" sz="405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успешной адаптации: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fontScale="85000" lnSpcReduction="10000"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sz="3000" dirty="0"/>
              <a:t>удовлетворенность ребенка процессом обучения;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3000" dirty="0"/>
              <a:t>ребенок легко справляется с программой;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3000" dirty="0"/>
              <a:t>степень самостоятельности ребенка при выполнении им учебных заданий, готовность прибегнуть к помощи взрослого лишь ПОСЛЕ попыток выполнить задание самому;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3000" dirty="0"/>
              <a:t>удовлетворенность межличностными отношениями – с одноклассниками и учителем.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5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равнительная таблица  4 класс 5 класс 1 8 – 9 предметов 12 – 14 предметов 2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" t="4678" b="2924"/>
          <a:stretch/>
        </p:blipFill>
        <p:spPr bwMode="auto">
          <a:xfrm>
            <a:off x="493048" y="530352"/>
            <a:ext cx="8157568" cy="58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2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450840" y="1513182"/>
            <a:ext cx="4239987" cy="4104456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04048" y="3565410"/>
            <a:ext cx="3240360" cy="129614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Классный руководитель</a:t>
            </a:r>
            <a:endParaRPr lang="ru-RU" sz="20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105156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6A05"/>
                </a:solidFill>
              </a:rPr>
              <a:t>Изменилась система обучения</a:t>
            </a:r>
          </a:p>
        </p:txBody>
      </p:sp>
      <p:sp>
        <p:nvSpPr>
          <p:cNvPr id="4" name="Овал 3"/>
          <p:cNvSpPr/>
          <p:nvPr/>
        </p:nvSpPr>
        <p:spPr>
          <a:xfrm>
            <a:off x="2950653" y="1093845"/>
            <a:ext cx="3240360" cy="129614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Ребенок</a:t>
            </a:r>
            <a:endParaRPr lang="ru-RU" sz="2400" b="1" i="1" dirty="0"/>
          </a:p>
        </p:txBody>
      </p:sp>
      <p:sp>
        <p:nvSpPr>
          <p:cNvPr id="11" name="Овал 10"/>
          <p:cNvSpPr/>
          <p:nvPr/>
        </p:nvSpPr>
        <p:spPr>
          <a:xfrm>
            <a:off x="830660" y="3561151"/>
            <a:ext cx="3240360" cy="12961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Учитель- предметник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405219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166" y="332656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6A05"/>
                </a:solidFill>
              </a:rPr>
              <a:t>Как помочь ребенку?</a:t>
            </a:r>
            <a:endParaRPr lang="ru-RU" dirty="0">
              <a:solidFill>
                <a:srgbClr val="FF6A0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166" y="1916832"/>
            <a:ext cx="8183880" cy="381642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Помогите ребенку выучить имена новых </a:t>
            </a:r>
            <a:r>
              <a:rPr lang="ru-RU" dirty="0" smtClean="0"/>
              <a:t>учителей</a:t>
            </a:r>
          </a:p>
          <a:p>
            <a:endParaRPr lang="ru-RU" dirty="0" smtClean="0"/>
          </a:p>
          <a:p>
            <a:r>
              <a:rPr lang="ru-RU" dirty="0" smtClean="0"/>
              <a:t>Попробуйте объяснить с чем связаны различия в требованиях педагогов, стиле преподавания разных предметов</a:t>
            </a:r>
          </a:p>
          <a:p>
            <a:endParaRPr lang="ru-RU" dirty="0" smtClean="0"/>
          </a:p>
          <a:p>
            <a:r>
              <a:rPr lang="ru-RU" dirty="0" smtClean="0"/>
              <a:t>Составьте план выполнения домашних заданий, с указанием на требования к работе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353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124744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Создавайте условия для развития самостоятельности в поведении ребенка. У пятиклассника непременно должны быть домашние обязанности, за выполнение которых он несет ответственность.  </a:t>
            </a:r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пятиклассника учитель – уже не такой непререкаемый авторитет, как раньше, в адрес учителей могут звучать критические замечания. Важно обсудить с ребенком причины его недовольства, поддерживая при этом авторитет учителя. </a:t>
            </a:r>
          </a:p>
        </p:txBody>
      </p:sp>
    </p:spTree>
    <p:extLst>
      <p:ext uri="{BB962C8B-B14F-4D97-AF65-F5344CB8AC3E}">
        <p14:creationId xmlns:p14="http://schemas.microsoft.com/office/powerpoint/2010/main" val="9536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4464564" y="3004621"/>
            <a:ext cx="0" cy="6913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ru-RU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5615798" y="2682025"/>
            <a:ext cx="875621" cy="6749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ru-RU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2246403" y="2690409"/>
            <a:ext cx="1166695" cy="4505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ru-RU"/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3845827" y="3695995"/>
            <a:ext cx="1728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Много учителей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 rot="2228385">
            <a:off x="5682864" y="2090989"/>
            <a:ext cx="18732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Новые виды домашних заданий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 rot="20381674">
            <a:off x="1927505" y="1804733"/>
            <a:ext cx="18002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Увеличения числа предметов</a:t>
            </a:r>
          </a:p>
        </p:txBody>
      </p:sp>
      <p:pic>
        <p:nvPicPr>
          <p:cNvPr id="12" name="Picture 38" descr="MCj039815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241" y="1315435"/>
            <a:ext cx="1584325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7" descr="j0301252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26" y="4574241"/>
            <a:ext cx="1611446" cy="166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5" descr="MPj0409286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23" y="3275004"/>
            <a:ext cx="1810180" cy="181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9" descr="MCj0410917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625" y="3535680"/>
            <a:ext cx="1788759" cy="176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1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421</TotalTime>
  <Words>397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Verdana</vt:lpstr>
      <vt:lpstr>Wingdings</vt:lpstr>
      <vt:lpstr>Wingdings 2</vt:lpstr>
      <vt:lpstr>Аспект</vt:lpstr>
      <vt:lpstr>Ваш ребенок – пятиклассник </vt:lpstr>
      <vt:lpstr>Презентация PowerPoint</vt:lpstr>
      <vt:lpstr>Адаптация</vt:lpstr>
      <vt:lpstr>Признаки успешной адаптации:</vt:lpstr>
      <vt:lpstr>Презентация PowerPoint</vt:lpstr>
      <vt:lpstr>Изменилась система обучения</vt:lpstr>
      <vt:lpstr>Как помочь ребенку?</vt:lpstr>
      <vt:lpstr>Презентация PowerPoint</vt:lpstr>
      <vt:lpstr>Презентация PowerPoint</vt:lpstr>
      <vt:lpstr>Как помочь?</vt:lpstr>
      <vt:lpstr>Дистанционное обучение</vt:lpstr>
      <vt:lpstr>Как помочь?</vt:lpstr>
      <vt:lpstr>Презентация PowerPoint</vt:lpstr>
      <vt:lpstr>Самое главное – любите своих детей и поддерживайте!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– пятиклассник</dc:title>
  <dc:creator>user</dc:creator>
  <cp:lastModifiedBy>Вячеслав</cp:lastModifiedBy>
  <cp:revision>17</cp:revision>
  <dcterms:created xsi:type="dcterms:W3CDTF">2020-12-08T22:29:34Z</dcterms:created>
  <dcterms:modified xsi:type="dcterms:W3CDTF">2021-10-19T17:07:27Z</dcterms:modified>
</cp:coreProperties>
</file>