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1" d="100"/>
          <a:sy n="51" d="100"/>
        </p:scale>
        <p:origin x="1476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5E197-E0DF-4587-BC6B-BABF9905A83E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09E52-329C-4778-8356-24424DC037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0819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5E197-E0DF-4587-BC6B-BABF9905A83E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09E52-329C-4778-8356-24424DC037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448393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5E197-E0DF-4587-BC6B-BABF9905A83E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09E52-329C-4778-8356-24424DC037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887774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5E197-E0DF-4587-BC6B-BABF9905A83E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09E52-329C-4778-8356-24424DC037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437329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5E197-E0DF-4587-BC6B-BABF9905A83E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09E52-329C-4778-8356-24424DC037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95530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5E197-E0DF-4587-BC6B-BABF9905A83E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09E52-329C-4778-8356-24424DC037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541392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5E197-E0DF-4587-BC6B-BABF9905A83E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09E52-329C-4778-8356-24424DC037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527024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5E197-E0DF-4587-BC6B-BABF9905A83E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09E52-329C-4778-8356-24424DC037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634403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5E197-E0DF-4587-BC6B-BABF9905A83E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09E52-329C-4778-8356-24424DC037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203739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5E197-E0DF-4587-BC6B-BABF9905A83E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09E52-329C-4778-8356-24424DC037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62296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5E197-E0DF-4587-BC6B-BABF9905A83E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09E52-329C-4778-8356-24424DC037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83227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5E197-E0DF-4587-BC6B-BABF9905A83E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09E52-329C-4778-8356-24424DC037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949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ages11.popmeh.ru/upload/img_cache/bb2/bb27a9a69fd51ba61895fa51f9e22bd1_ce_1999x1215x0x0_fitted_1260x7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0246"/>
            <a:ext cx="12192000" cy="7414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7666892" y="4151213"/>
            <a:ext cx="4038600" cy="2335238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ru-RU" sz="2400" dirty="0"/>
              <a:t>Выполнила</a:t>
            </a:r>
            <a:r>
              <a:rPr lang="ru-RU" sz="2400" dirty="0" smtClean="0"/>
              <a:t>: </a:t>
            </a:r>
            <a:r>
              <a:rPr lang="ru-RU" sz="2400" dirty="0"/>
              <a:t>Костомарова </a:t>
            </a:r>
            <a:r>
              <a:rPr lang="ru-RU" sz="2400" dirty="0" smtClean="0"/>
              <a:t>Анна, </a:t>
            </a:r>
            <a:r>
              <a:rPr lang="ru-RU" sz="2400" dirty="0"/>
              <a:t>7 </a:t>
            </a:r>
            <a:r>
              <a:rPr lang="ru-RU" sz="2400" dirty="0" smtClean="0"/>
              <a:t>класс</a:t>
            </a:r>
          </a:p>
          <a:p>
            <a:pPr marL="0" indent="0">
              <a:buNone/>
            </a:pPr>
            <a:r>
              <a:rPr lang="ru-RU" sz="2400" dirty="0" smtClean="0"/>
              <a:t>Наставник: Дроздова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Мария </a:t>
            </a:r>
            <a:r>
              <a:rPr lang="ru-RU" sz="2400" dirty="0" smtClean="0"/>
              <a:t>Валерьевна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учитель физики</a:t>
            </a:r>
          </a:p>
          <a:p>
            <a:pPr algn="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65194" y="1925188"/>
            <a:ext cx="8461612" cy="1200329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3175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 prst="softRound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perspectiveFront"/>
              <a:lightRig rig="threePt" dir="t"/>
            </a:scene3d>
          </a:bodyPr>
          <a:lstStyle/>
          <a:p>
            <a:pPr algn="ctr"/>
            <a:r>
              <a:rPr lang="ru-RU" sz="7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Солнечная система</a:t>
            </a:r>
            <a:endParaRPr lang="ru-RU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528281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im0-tub-ru.yandex.net/i?id=09740846b4d33f605cf4ad3d33ea692a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88305"/>
            <a:ext cx="12687300" cy="809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4321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725" y="523081"/>
            <a:ext cx="12020550" cy="5811838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Солнечная система существует много миллиардов лет. Она не освоена человеком даже на миллионную часть. Она скрывает в себе много интересного, неизвестного.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помогли получить дополнительные практические знания, а также стали стимулом для моей дальнейшей исследовательской деятельности.</a:t>
            </a:r>
          </a:p>
          <a:p>
            <a:pPr marL="0" indent="0" algn="ctr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380156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ages11.popmeh.ru/upload/img_cache/bb2/bb27a9a69fd51ba61895fa51f9e22bd1_ce_1999x1215x0x0_fitted_1260x7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0246"/>
            <a:ext cx="12192000" cy="7414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65194" y="1925188"/>
            <a:ext cx="8879006" cy="2308324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3175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 prst="softRound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perspectiveFront"/>
              <a:lightRig rig="threePt" dir="t"/>
            </a:scene3d>
          </a:bodyPr>
          <a:lstStyle/>
          <a:p>
            <a:pPr algn="ctr"/>
            <a:r>
              <a:rPr lang="ru-RU" sz="7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Спасибо за внимание!</a:t>
            </a:r>
            <a:endParaRPr lang="ru-RU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38350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5.infourok.ru/uploads/ex/068a/000aef81-aa32a379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975"/>
            <a:ext cx="12192000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87475"/>
            <a:ext cx="11087100" cy="4351338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Актуальностью выбранной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темы является то, что во время научно-технического прогресса, когда появляются новые возможности для изучения Космоса, Солнечной системы, планет, интерес к изучению Космоса неуклонно возрастает.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93051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kartinkinaden.ru/uploads/posts/2020-07/1593740435_21-p-svetlie-foni-s-kosmosom-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2535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027906"/>
            <a:ext cx="10515600" cy="5372894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работы: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зучить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информацию, научную литературу в книгах, в сети Интернет о Солнечной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системе;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о космосе и Солнечной системе, рассказать одноклассникам и друзьям о том, что узнал, заинтересовать их этим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вопросом;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макет солнечной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018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0" name="Picture 4" descr="https://im0-tub-ru.yandex.net/i?id=3e533f613ad767f59085acbfc68543c1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645716"/>
            <a:ext cx="13509483" cy="8628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fs00.infourok.ru/images/doc/225/29071/2/img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9843"/>
            <a:ext cx="9144000" cy="685800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5587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s://kartinkinaden.ru/uploads/posts/2020-07/1593740435_21-p-svetlie-foni-s-kosmosom-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2535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21493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Солнечная 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 – это совокупность планет, вращающихся вокруг Солнца. </a:t>
            </a:r>
          </a:p>
        </p:txBody>
      </p:sp>
      <p:pic>
        <p:nvPicPr>
          <p:cNvPr id="5122" name="Picture 2" descr="https://i.pinimg.com/originals/39/37/8a/39378a1668997922e506cf1d35e4b7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638" y="2341935"/>
            <a:ext cx="7204074" cy="412963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9920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8" name="Picture 4" descr="https://im0-tub-ru.yandex.net/i?id=09740846b4d33f605cf4ad3d33ea692a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88305"/>
            <a:ext cx="12687300" cy="809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dogcatdog.ru/wp-content/uploads/3/b/c/3bc190b991af9434abbcb5942d92d4f5.j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87" y="0"/>
            <a:ext cx="9572625" cy="6919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87845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2" name="Picture 4" descr="https://im0-tub-ru.yandex.net/i?id=09740846b4d33f605cf4ad3d33ea692a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87300" cy="809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ds02.infourok.ru/uploads/ex/009d/00083dfc-fbf0c706/img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62432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200" name="Picture 8" descr="https://i.ytimg.com/vi/f_socRyWiUI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2950" y="53022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А</a:t>
            </a:r>
            <a:r>
              <a:rPr lang="ru-RU" sz="60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стероиды</a:t>
            </a:r>
            <a:endParaRPr lang="ru-RU" sz="60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539447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fb.ru/media/i/9/5/8/0/0/i/95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25350" cy="788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4875" y="2408999"/>
            <a:ext cx="10515600" cy="3070225"/>
          </a:xfrm>
          <a:solidFill>
            <a:schemeClr val="accent2">
              <a:lumMod val="75000"/>
            </a:schemeClr>
          </a:solidFill>
          <a:effectLst>
            <a:softEdge rad="317500"/>
          </a:effectLst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Практическая часть</a:t>
            </a:r>
          </a:p>
          <a:p>
            <a:pPr marL="0" indent="0" algn="ctr">
              <a:buNone/>
            </a:pPr>
            <a:r>
              <a:rPr lang="ru-RU" sz="6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Создание макета Солнечной системы</a:t>
            </a:r>
            <a:endParaRPr lang="ru-RU" sz="60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04989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84</Words>
  <Application>Microsoft Office PowerPoint</Application>
  <PresentationFormat>Широкоэкранный</PresentationFormat>
  <Paragraphs>19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Machine</dc:creator>
  <cp:lastModifiedBy>Machine</cp:lastModifiedBy>
  <cp:revision>6</cp:revision>
  <dcterms:created xsi:type="dcterms:W3CDTF">2021-03-04T17:40:12Z</dcterms:created>
  <dcterms:modified xsi:type="dcterms:W3CDTF">2021-03-04T18:21:24Z</dcterms:modified>
</cp:coreProperties>
</file>