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1%20&#1089;&#1077;&#1085;&#1090;&#1103;&#1073;&#1088;&#1103;%20&#1091;&#1088;&#1086;&#1082;%20&#1084;&#1080;&#1088;&#1072;%201%20&#1082;&#1083;&#1072;&#1089;&#1089;\Pust_begut_neuklyuzhe_-_peshehody_po_luzham_(iPleer.fm)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1%20&#1089;&#1077;&#1085;&#1090;&#1103;&#1073;&#1088;&#1103;%20&#1091;&#1088;&#1086;&#1082;%20&#1084;&#1080;&#1088;&#1072;%201%20&#1082;&#1083;&#1072;&#1089;&#1089;\prekrasnaya_daleka_-_Slyshu_golos_iz_Prekrasnogo_Daleka_Golos_utrennij_v_serebryanoj.mp3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1%20&#1089;&#1077;&#1085;&#1090;&#1103;&#1073;&#1088;&#1103;%20&#1091;&#1088;&#1086;&#1082;%20&#1084;&#1080;&#1088;&#1072;%201%20&#1082;&#1083;&#1072;&#1089;&#1089;\Mocart_-_Mechta_pianino_(xMuzic.me)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pskov.kp.ru/share/i/12/7826300/wr-720.sh-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4" name="AutoShape 2" descr="http://gov.cap.ru/UserFiles/news/201408/28/Original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5" name="Picture 3" descr="F:\Documents and Settings\user\Рабочий стол\1 сентября урок мира 1 класс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5400" y="152400"/>
            <a:ext cx="6477000" cy="6464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:\Documents and Settings\user\Рабочий стол\1 сентября урок мира 1 класс\925403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0"/>
            <a:ext cx="8533222" cy="6019800"/>
          </a:xfrm>
          <a:prstGeom prst="rect">
            <a:avLst/>
          </a:prstGeom>
          <a:noFill/>
        </p:spPr>
      </p:pic>
      <p:pic>
        <p:nvPicPr>
          <p:cNvPr id="3" name="Pust_begut_neuklyuzhe_-_peshehody_po_luzham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Documents and Settings\user\Рабочий стол\1 сентября урок мира 1 класс\img1000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457200"/>
            <a:ext cx="8382000" cy="523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Documents and Settings\user\Рабочий стол\1 сентября урок мира 1 класс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381000"/>
            <a:ext cx="8266129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Documents and Settings\user\Рабочий стол\1 сентября урок мира 1 класс\wr-720.sh-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457200"/>
            <a:ext cx="81153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Documents and Settings\user\Рабочий стол\1 сентября урок мира 1 класс\x_e73f4c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500" y="457200"/>
            <a:ext cx="5715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s15001.edu35.ru/images/csbnk9jls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F:\Documents and Settings\user\Рабочий стол\1 сентября урок мира 1 класс\csbnk9jls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399" y="609600"/>
            <a:ext cx="7097513" cy="584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Documents and Settings\user\Рабочий стол\1 сентября урок мира 1 класс\s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48120"/>
            <a:ext cx="6476999" cy="6384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Documents and Settings\user\Рабочий стол\1 сентября урок мира 1 класс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248120"/>
            <a:ext cx="8229600" cy="5686547"/>
          </a:xfrm>
          <a:prstGeom prst="rect">
            <a:avLst/>
          </a:prstGeom>
          <a:noFill/>
        </p:spPr>
      </p:pic>
      <p:pic>
        <p:nvPicPr>
          <p:cNvPr id="3" name="prekrasnaya_daleka_-_Slyshu_golos_iz_Prekrasnogo_Daleka_Golos_utrennij_v_serebryano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:\Documents and Settings\user\Рабочий стол\1 сентября урок мира 1 класс\shkola_11122_91066978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457200"/>
            <a:ext cx="8637635" cy="4852987"/>
          </a:xfrm>
          <a:prstGeom prst="rect">
            <a:avLst/>
          </a:prstGeom>
          <a:noFill/>
        </p:spPr>
      </p:pic>
      <p:pic>
        <p:nvPicPr>
          <p:cNvPr id="3" name="Mocart_-_Mechta_pianino_(xMuz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0</Words>
  <Application>Microsoft Office PowerPoint</Application>
  <PresentationFormat>Экран (4:3)</PresentationFormat>
  <Paragraphs>0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7</cp:revision>
  <dcterms:modified xsi:type="dcterms:W3CDTF">2019-01-13T14:35:05Z</dcterms:modified>
</cp:coreProperties>
</file>