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49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DED87-7F53-4104-80DB-06AACE0B3CE5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CB328-81AE-4A03-8585-9CCBC68F48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95939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2021-10-19T14:34:48Z</dcterms:created>
  <dcterms:modified xsi:type="dcterms:W3CDTF">2021-10-19T14:39:59Z</dcterms:modified>
</cp:coreProperties>
</file>