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75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24" autoAdjust="0"/>
    <p:restoredTop sz="94660"/>
  </p:normalViewPr>
  <p:slideViewPr>
    <p:cSldViewPr snapToGrid="0">
      <p:cViewPr>
        <p:scale>
          <a:sx n="76" d="100"/>
          <a:sy n="76" d="100"/>
        </p:scale>
        <p:origin x="-9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32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0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4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94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0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6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82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52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48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8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6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147B3-5677-4733-B782-1488BE4C947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99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ИССЛЕДОВАНИЕ     ВОСПРИЯТИЯ</a:t>
            </a:r>
            <a:b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ЧТО ЗАБЫЛ НАРИСОВАТЬ ХУДОЖНИК?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про ноут\Documents\раб.документы\пособие\без чего\чайник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214" y="2870137"/>
            <a:ext cx="2175521" cy="224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ро ноут\Documents\раб.документы\пособие\без чего\стол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2495" y="4562168"/>
            <a:ext cx="2472228" cy="209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ро ноут\Documents\раб.документы\пособие\без чего\заяц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2684" y="3302996"/>
            <a:ext cx="2143227" cy="2350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62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ПОСМОТРИ ВНИМАТЕЛЬНО НА КАРТИНКИ.</a:t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ЧЕГО НЕ ХВАТАЕТ У КАЖДОГО ИЗ ПРЕДМЕТОВ?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про ноут\Documents\раб.документы\пособие\Лена\без чего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2187" y="1012874"/>
            <a:ext cx="5922499" cy="561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7148"/>
            <a:ext cx="7886700" cy="152354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ИССЛЕДОВАНИЕ</a:t>
            </a:r>
            <a:r>
              <a:rPr lang="ru-RU" sz="28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ВНИМАНИЯ</a:t>
            </a:r>
            <a:b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КАКОЙ ИХ ВОЗДУШНЫХ ШАРИКОВ ДЕРЖИТ В РУКАХ ДЕВОЧКА? КАКОГО ОН ЦВЕТА?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C:\Users\про ноут\Documents\раб.документы\пособие\Лена\ниточка - шарик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077" y="1759974"/>
            <a:ext cx="7541342" cy="485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СРАВНИ КАРТИНКИ. ЧЕМ ОНИ ОТЛИЧАЮТСЯ?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про ноут\Pictures\клоуны сравни картинки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245" y="1582994"/>
            <a:ext cx="7737987" cy="4965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471" y="365126"/>
            <a:ext cx="8554064" cy="1325563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</a:t>
            </a:r>
            <a:b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</a:t>
            </a:r>
            <a: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ИССЛЕДОВАНИЕ      ПАМЯТИ</a:t>
            </a:r>
            <a:b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ЗАПОМНИ ВСЕ ПРЕДМЕТЫ, КОТОРЫЕ ЗДЕСЬ НАРИСОВАНЫ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C:\Users\про ноут\Documents\раб.документы\пособие\Лена\8 картинок зрит.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6181" y="1563329"/>
            <a:ext cx="6371303" cy="510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ЧТО ИЗМЕНИЛОСЬ? КАКОГО ПРЕДМЕТА НЕ СТАЛО?  </a:t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 КАКОЙ ПОЯВИЛСЯ?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про ноут\Documents\раб.документы\пособие\Лена\что изменилось 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2052" y="1317524"/>
            <a:ext cx="6685935" cy="538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303" y="365126"/>
            <a:ext cx="865238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</a:t>
            </a:r>
            <a:b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ИССЛЕДОВАНИЕ</a:t>
            </a:r>
            <a:r>
              <a:rPr lang="ru-RU" sz="28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МЫШЛЕНИЯ</a:t>
            </a:r>
            <a:b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РАССМОТРИ КАРТИНКИ. КАК ТЫ ДУМАЕШЬ, ЧТО ПРОИЗОШЛО?</a:t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200" b="1" dirty="0">
              <a:solidFill>
                <a:schemeClr val="accent6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C:\Users\про ноут\Documents\раб.документы\пособие\Лена\снеговики-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47" y="1704321"/>
            <a:ext cx="4073572" cy="405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ро ноут\Documents\раб.документы\пособие\Лена\снеговики-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5908" y="2588795"/>
            <a:ext cx="4018377" cy="398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ПОСМОТРИ НА ФИГУРЫ И СКАЖИ, КАКАЯ ИЗ НИХ ЛИШНЯЯ?  ПОЧЕМУ ТЫ ТАК СЧИТАЕШЬ?</a:t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C:\Users\про ноут\Documents\раб.документы\пособие\Лена\зелёные квадраты 4-й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000" y="1567602"/>
            <a:ext cx="4070838" cy="4037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ро ноут\Documents\раб.документы\пособие\Лена\4-й с треуг.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3824" y="2694152"/>
            <a:ext cx="3976174" cy="396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813" y="127819"/>
            <a:ext cx="8681884" cy="17501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</a:t>
            </a:r>
            <a:r>
              <a:rPr lang="ru-RU" sz="27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ИССЛЕДОВАНИЕ  ЭМОЦИОНАЛЬНОЙ   СФЕРЫ</a:t>
            </a:r>
            <a:br>
              <a:rPr lang="ru-RU" sz="27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КАКОЕ НАСТРОЕНИЕ У ДЕВОЧКИ? ПОЧЕМУ МАЛЬЧИК СПРЯТАЛСЯ ПОД ОДЕЯЛО?  ПОЧЕМУ МАМА РАССЕРДИЛАСЬ? ЧТО ПРОИЗОШЛО?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C:\Users\про ноут\Documents\раб.документы\пособие\горизонт\что случилось.jpg"/>
          <p:cNvPicPr>
            <a:picLocks noGrp="1"/>
          </p:cNvPicPr>
          <p:nvPr>
            <p:ph idx="1"/>
          </p:nvPr>
        </p:nvPicPr>
        <p:blipFill>
          <a:blip r:embed="rId2" cstate="print"/>
          <a:srcRect t="2832"/>
          <a:stretch>
            <a:fillRect/>
          </a:stretch>
        </p:blipFill>
        <p:spPr bwMode="auto">
          <a:xfrm>
            <a:off x="658761" y="2182761"/>
            <a:ext cx="7649497" cy="450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dd73a559a20da7bd6e4711bd777774856b206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</TotalTime>
  <Words>5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ИССЛЕДОВАНИЕ     ВОСПРИЯТИЯ  ЧТО ЗАБЫЛ НАРИСОВАТЬ ХУДОЖНИК?  </vt:lpstr>
      <vt:lpstr> ПОСМОТРИ ВНИМАТЕЛЬНО НА КАРТИНКИ. ЧЕГО НЕ ХВАТАЕТ У КАЖДОГО ИЗ ПРЕДМЕТОВ? </vt:lpstr>
      <vt:lpstr>         ИССЛЕДОВАНИЕ   ВНИМАНИЯ  КАКОЙ ИХ ВОЗДУШНЫХ ШАРИКОВ ДЕРЖИТ В РУКАХ ДЕВОЧКА? КАКОГО ОН ЦВЕТА?</vt:lpstr>
      <vt:lpstr>  СРАВНИ КАРТИНКИ. ЧЕМ ОНИ ОТЛИЧАЮТСЯ?   </vt:lpstr>
      <vt:lpstr>                  ИССЛЕДОВАНИЕ      ПАМЯТИ     ЗАПОМНИ ВСЕ ПРЕДМЕТЫ, КОТОРЫЕ ЗДЕСЬ НАРИСОВАНЫ    </vt:lpstr>
      <vt:lpstr>    ЧТО ИЗМЕНИЛОСЬ? КАКОГО ПРЕДМЕТА НЕ СТАЛО?   А КАКОЙ ПОЯВИЛСЯ?    </vt:lpstr>
      <vt:lpstr>         ИССЛЕДОВАНИЕ   МЫШЛЕНИЯ  РАССМОТРИ КАРТИНКИ. КАК ТЫ ДУМАЕШЬ, ЧТО ПРОИЗОШЛО?  </vt:lpstr>
      <vt:lpstr>   ПОСМОТРИ НА ФИГУРЫ И СКАЖИ, КАКАЯ ИЗ НИХ ЛИШНЯЯ?  ПОЧЕМУ ТЫ ТАК СЧИТАЕШЬ?   </vt:lpstr>
      <vt:lpstr>          ИССЛЕДОВАНИЕ  ЭМОЦИОНАЛЬНОЙ   СФЕРЫ  КАКОЕ НАСТРОЕНИЕ У ДЕВОЧКИ? ПОЧЕМУ МАЛЬЧИК СПРЯТАЛСЯ ПОД ОДЕЯЛО?  ПОЧЕМУ МАМА РАССЕРДИЛАСЬ? ЧТО ПРОИЗОШЛО?    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УчебныеПрезентации.РФ</dc:creator>
  <cp:lastModifiedBy>User</cp:lastModifiedBy>
  <cp:revision>34</cp:revision>
  <dcterms:created xsi:type="dcterms:W3CDTF">2014-12-18T18:27:43Z</dcterms:created>
  <dcterms:modified xsi:type="dcterms:W3CDTF">2021-10-20T10:05:00Z</dcterms:modified>
</cp:coreProperties>
</file>