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handoutMasterIdLst>
    <p:handoutMasterId r:id="rId10"/>
  </p:handoutMasterIdLst>
  <p:sldIdLst>
    <p:sldId id="265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12192000" cy="6858000"/>
  <p:notesSz cx="6669088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1144" autoAdjust="0"/>
    <p:restoredTop sz="94660"/>
  </p:normalViewPr>
  <p:slideViewPr>
    <p:cSldViewPr snapToGrid="0">
      <p:cViewPr varScale="1">
        <p:scale>
          <a:sx n="52" d="100"/>
          <a:sy n="52" d="100"/>
        </p:scale>
        <p:origin x="84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98907E-C9AF-4586-85A8-6AEFDAE3CCD0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91D829-C6BC-4EDD-A903-99275ED29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4494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DFBD2-3934-49A3-AAF6-45AE606BEAD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D8846-A90B-4AA5-856B-7C26073F9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245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DFBD2-3934-49A3-AAF6-45AE606BEAD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D8846-A90B-4AA5-856B-7C26073F9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322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DFBD2-3934-49A3-AAF6-45AE606BEAD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D8846-A90B-4AA5-856B-7C26073F9D8C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870254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DFBD2-3934-49A3-AAF6-45AE606BEAD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D8846-A90B-4AA5-856B-7C26073F9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9688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DFBD2-3934-49A3-AAF6-45AE606BEAD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D8846-A90B-4AA5-856B-7C26073F9D8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982242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DFBD2-3934-49A3-AAF6-45AE606BEAD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D8846-A90B-4AA5-856B-7C26073F9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1706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DFBD2-3934-49A3-AAF6-45AE606BEAD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D8846-A90B-4AA5-856B-7C26073F9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6742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DFBD2-3934-49A3-AAF6-45AE606BEAD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D8846-A90B-4AA5-856B-7C26073F9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025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DFBD2-3934-49A3-AAF6-45AE606BEAD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D8846-A90B-4AA5-856B-7C26073F9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709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DFBD2-3934-49A3-AAF6-45AE606BEAD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D8846-A90B-4AA5-856B-7C26073F9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345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DFBD2-3934-49A3-AAF6-45AE606BEAD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D8846-A90B-4AA5-856B-7C26073F9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110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DFBD2-3934-49A3-AAF6-45AE606BEAD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D8846-A90B-4AA5-856B-7C26073F9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436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DFBD2-3934-49A3-AAF6-45AE606BEAD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D8846-A90B-4AA5-856B-7C26073F9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211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DFBD2-3934-49A3-AAF6-45AE606BEAD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D8846-A90B-4AA5-856B-7C26073F9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066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DFBD2-3934-49A3-AAF6-45AE606BEAD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D8846-A90B-4AA5-856B-7C26073F9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572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DFBD2-3934-49A3-AAF6-45AE606BEAD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D8846-A90B-4AA5-856B-7C26073F9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040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DFBD2-3934-49A3-AAF6-45AE606BEADD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68D8846-A90B-4AA5-856B-7C26073F9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349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6566" y="1743349"/>
            <a:ext cx="8138865" cy="234716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47999" y="4090512"/>
            <a:ext cx="6096000" cy="158812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5400" i="1" dirty="0">
                <a:solidFill>
                  <a:prstClr val="black"/>
                </a:solidFill>
              </a:rPr>
              <a:t>Мастер-класс по рисованию</a:t>
            </a:r>
          </a:p>
        </p:txBody>
      </p:sp>
    </p:spTree>
    <p:extLst>
      <p:ext uri="{BB962C8B-B14F-4D97-AF65-F5344CB8AC3E}">
        <p14:creationId xmlns:p14="http://schemas.microsoft.com/office/powerpoint/2010/main" val="297064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E6E19C-ADB0-4C0F-996F-F4E2B3087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913243" cy="6127750"/>
          </a:xfrm>
          <a:solidFill>
            <a:schemeClr val="bg1">
              <a:alpha val="92000"/>
            </a:schemeClr>
          </a:solidFill>
        </p:spPr>
        <p:txBody>
          <a:bodyPr>
            <a:noAutofit/>
          </a:bodyPr>
          <a:lstStyle/>
          <a:p>
            <a:r>
              <a:rPr lang="ru-RU" sz="3600" dirty="0"/>
              <a:t>Для работы понадобятся:</a:t>
            </a:r>
            <a:br>
              <a:rPr lang="ru-RU" sz="3600" dirty="0"/>
            </a:br>
            <a:r>
              <a:rPr lang="ru-RU" sz="3600" dirty="0"/>
              <a:t>- гуашь (красная, зеленая, черная)</a:t>
            </a:r>
            <a:br>
              <a:rPr lang="ru-RU" sz="3600" dirty="0"/>
            </a:br>
            <a:r>
              <a:rPr lang="ru-RU" sz="3600" dirty="0"/>
              <a:t>-кисть ,</a:t>
            </a:r>
            <a:br>
              <a:rPr lang="ru-RU" sz="3600" dirty="0"/>
            </a:br>
            <a:r>
              <a:rPr lang="ru-RU" sz="3600" dirty="0"/>
              <a:t>-ножницы,</a:t>
            </a:r>
            <a:br>
              <a:rPr lang="ru-RU" sz="3600" dirty="0"/>
            </a:br>
            <a:r>
              <a:rPr lang="ru-RU" sz="3600" dirty="0"/>
              <a:t>- бумажная тарелка (можно заменить белым картоном),</a:t>
            </a:r>
            <a:br>
              <a:rPr lang="ru-RU" sz="3600" dirty="0"/>
            </a:br>
            <a:r>
              <a:rPr lang="ru-RU" sz="3600" dirty="0"/>
              <a:t>-стаканчик с водой,</a:t>
            </a:r>
            <a:br>
              <a:rPr lang="ru-RU" sz="3600" dirty="0"/>
            </a:br>
            <a:r>
              <a:rPr lang="ru-RU" sz="3600" dirty="0"/>
              <a:t>-клеенка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BF09DED-CC77-4F15-93B6-50CC11B418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0558" y="467554"/>
            <a:ext cx="4518990" cy="6025321"/>
          </a:xfrm>
        </p:spPr>
      </p:pic>
    </p:spTree>
    <p:extLst>
      <p:ext uri="{BB962C8B-B14F-4D97-AF65-F5344CB8AC3E}">
        <p14:creationId xmlns:p14="http://schemas.microsoft.com/office/powerpoint/2010/main" val="237208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8D4B2A-6578-44D5-8763-7DC8FF1686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7956" y="2271252"/>
            <a:ext cx="5493347" cy="2566219"/>
          </a:xfrm>
          <a:solidFill>
            <a:schemeClr val="bg1">
              <a:alpha val="88000"/>
            </a:schemeClr>
          </a:solidFill>
        </p:spPr>
        <p:txBody>
          <a:bodyPr/>
          <a:lstStyle/>
          <a:p>
            <a:r>
              <a:rPr lang="ru-RU" dirty="0"/>
              <a:t>Разрезаем бумажную тарелку пополам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D49FBE3-13D7-415B-8642-F13AC2CB83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2348" y="584199"/>
            <a:ext cx="4267200" cy="5689601"/>
          </a:xfrm>
        </p:spPr>
      </p:pic>
    </p:spTree>
    <p:extLst>
      <p:ext uri="{BB962C8B-B14F-4D97-AF65-F5344CB8AC3E}">
        <p14:creationId xmlns:p14="http://schemas.microsoft.com/office/powerpoint/2010/main" val="3828930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F68640-16BB-4018-A430-D39CD0B8B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330" y="1253331"/>
            <a:ext cx="4189631" cy="4351338"/>
          </a:xfrm>
          <a:solidFill>
            <a:schemeClr val="bg1">
              <a:alpha val="97000"/>
            </a:schemeClr>
          </a:solidFill>
        </p:spPr>
        <p:txBody>
          <a:bodyPr>
            <a:normAutofit/>
          </a:bodyPr>
          <a:lstStyle/>
          <a:p>
            <a:r>
              <a:rPr lang="ru-RU" dirty="0"/>
              <a:t>Закрашиваем ободок тарелки зеленым цветом – это корка арбузной дольки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565FACE-BAC4-4722-BF90-C22B9F81BA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2069" y="1253331"/>
            <a:ext cx="6213601" cy="4351338"/>
          </a:xfrm>
        </p:spPr>
      </p:pic>
    </p:spTree>
    <p:extLst>
      <p:ext uri="{BB962C8B-B14F-4D97-AF65-F5344CB8AC3E}">
        <p14:creationId xmlns:p14="http://schemas.microsoft.com/office/powerpoint/2010/main" val="1968755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0B797E-899B-48FD-BD54-CA4B3EC0BF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53329"/>
            <a:ext cx="4117258" cy="4816165"/>
          </a:xfrm>
          <a:solidFill>
            <a:schemeClr val="bg1"/>
          </a:solidFill>
        </p:spPr>
        <p:txBody>
          <a:bodyPr/>
          <a:lstStyle/>
          <a:p>
            <a:r>
              <a:rPr lang="ru-RU" dirty="0"/>
              <a:t>Закрашиваем середину тарелки красным цветом – это мякоть арбуза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3E626C6-AA55-4832-98EE-45AA2F8AA2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2829" y="1253330"/>
            <a:ext cx="6000971" cy="4816165"/>
          </a:xfrm>
        </p:spPr>
      </p:pic>
    </p:spTree>
    <p:extLst>
      <p:ext uri="{BB962C8B-B14F-4D97-AF65-F5344CB8AC3E}">
        <p14:creationId xmlns:p14="http://schemas.microsoft.com/office/powerpoint/2010/main" val="4191267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A7DD33-86B6-4BB1-A19A-2E7D2A18E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976284"/>
            <a:ext cx="4038601" cy="2831690"/>
          </a:xfrm>
          <a:solidFill>
            <a:schemeClr val="bg1">
              <a:alpha val="78000"/>
            </a:schemeClr>
          </a:solidFill>
        </p:spPr>
        <p:txBody>
          <a:bodyPr/>
          <a:lstStyle/>
          <a:p>
            <a:r>
              <a:rPr lang="ru-RU" dirty="0"/>
              <a:t>Семена арбуза прорисовываем черной краской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6DB30CE-1471-465B-9185-A0C6D0917D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3260" y="1385852"/>
            <a:ext cx="6250540" cy="4351338"/>
          </a:xfrm>
        </p:spPr>
      </p:pic>
    </p:spTree>
    <p:extLst>
      <p:ext uri="{BB962C8B-B14F-4D97-AF65-F5344CB8AC3E}">
        <p14:creationId xmlns:p14="http://schemas.microsoft.com/office/powerpoint/2010/main" val="8992995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7816E5-0439-4BE1-B58E-55886B959E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51819"/>
            <a:ext cx="4104861" cy="3746091"/>
          </a:xfrm>
          <a:solidFill>
            <a:schemeClr val="bg1">
              <a:alpha val="77000"/>
            </a:schemeClr>
          </a:solidFill>
        </p:spPr>
        <p:txBody>
          <a:bodyPr/>
          <a:lstStyle/>
          <a:p>
            <a:r>
              <a:rPr lang="ru-RU" dirty="0"/>
              <a:t>И полоски на корке прорисовываем черной краской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C28452A-A7BB-48F0-AF5C-3BF5F976CB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3105" y="1375051"/>
            <a:ext cx="6163076" cy="4351338"/>
          </a:xfrm>
        </p:spPr>
      </p:pic>
    </p:spTree>
    <p:extLst>
      <p:ext uri="{BB962C8B-B14F-4D97-AF65-F5344CB8AC3E}">
        <p14:creationId xmlns:p14="http://schemas.microsoft.com/office/powerpoint/2010/main" val="13788374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D3AAB6-6AD3-4B6B-ABF9-9D481E58F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5910" y="501445"/>
            <a:ext cx="10980673" cy="796413"/>
          </a:xfrm>
          <a:solidFill>
            <a:schemeClr val="bg1">
              <a:alpha val="79000"/>
            </a:schemeClr>
          </a:solidFill>
        </p:spPr>
        <p:txBody>
          <a:bodyPr>
            <a:normAutofit/>
          </a:bodyPr>
          <a:lstStyle/>
          <a:p>
            <a:r>
              <a:rPr lang="ru-RU" dirty="0"/>
              <a:t>Варианты творческих работ из бумажных тарелок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DA4AE8B-ACA9-4860-A2B1-FBC84CBB33F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520480" y="2160588"/>
            <a:ext cx="2911077" cy="38814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9389897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61</TotalTime>
  <Words>48</Words>
  <Application>Microsoft Office PowerPoint</Application>
  <PresentationFormat>Широкоэкранный</PresentationFormat>
  <Paragraphs>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Trebuchet MS</vt:lpstr>
      <vt:lpstr>Wingdings 3</vt:lpstr>
      <vt:lpstr>Аспект</vt:lpstr>
      <vt:lpstr>Презентация PowerPoint</vt:lpstr>
      <vt:lpstr>Для работы понадобятся: - гуашь (красная, зеленая, черная) -кисть , -ножницы, - бумажная тарелка (можно заменить белым картоном), -стаканчик с водой, -клеенка</vt:lpstr>
      <vt:lpstr>Разрезаем бумажную тарелку пополам</vt:lpstr>
      <vt:lpstr>Закрашиваем ободок тарелки зеленым цветом – это корка арбузной дольки</vt:lpstr>
      <vt:lpstr>Закрашиваем середину тарелки красным цветом – это мякоть арбуза</vt:lpstr>
      <vt:lpstr>Семена арбуза прорисовываем черной краской</vt:lpstr>
      <vt:lpstr>И полоски на корке прорисовываем черной краской</vt:lpstr>
      <vt:lpstr>Варианты творческих работ из бумажных тарелок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Долька арбуза</dc:title>
  <dc:creator>Кун Катерина</dc:creator>
  <cp:lastModifiedBy>user</cp:lastModifiedBy>
  <cp:revision>8</cp:revision>
  <cp:lastPrinted>2021-10-20T10:34:05Z</cp:lastPrinted>
  <dcterms:created xsi:type="dcterms:W3CDTF">2021-10-18T18:07:59Z</dcterms:created>
  <dcterms:modified xsi:type="dcterms:W3CDTF">2021-10-20T11:51:25Z</dcterms:modified>
</cp:coreProperties>
</file>