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72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1C38-A712-4C3B-923E-D2F20D821D12}" type="datetimeFigureOut">
              <a:rPr lang="ru-RU" smtClean="0"/>
              <a:pPr/>
              <a:t>ср 20.10.21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publicdomainpictures.net/pictures/110000/nahled/baby-pink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188640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/>
              <a:t>МУНИЦИПАЛЬНОЕ БЮДЖЕТНОЕ ДОШКОЛЬНОЕ ОБРАЗОВАТЕЛЬНОЕ УЧРЕЖДЕНИЕ ДЕТСКИЙ САД № 5 «РОМАШКА» СЕЛА ШЕДОК МУНИЦИПАЛЬНОГО ОБРАЗОВАНИЯ МОСТОВСКИЙ РАЙОН</a:t>
            </a:r>
            <a:endParaRPr lang="ru-RU" sz="1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028384" y="0"/>
            <a:ext cx="648072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740352" y="0"/>
            <a:ext cx="144016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820472" y="0"/>
            <a:ext cx="144016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1196752"/>
            <a:ext cx="55801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ИНТЕРАКТИВНАЯ ИГРА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«ФОРМА И ВЕЛИЧИНА» 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по ознакомлению с логическим пространством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для детей старшего дошкольного возраста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(по  блокам  Дьенеша)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07904" y="3861048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Разработал: воспитатель М.А. </a:t>
            </a:r>
            <a:r>
              <a:rPr lang="ru-RU" b="1" dirty="0"/>
              <a:t>С</a:t>
            </a:r>
            <a:r>
              <a:rPr lang="ru-RU" b="1" dirty="0" smtClean="0"/>
              <a:t>авенко</a:t>
            </a:r>
            <a:endParaRPr lang="ru-RU" b="1" dirty="0" smtClean="0"/>
          </a:p>
        </p:txBody>
      </p:sp>
      <p:pic>
        <p:nvPicPr>
          <p:cNvPr id="1032" name="Picture 8" descr="http://s4.pic4you.ru/y2014/08-13/12216/454397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56992"/>
            <a:ext cx="253798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треугольники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8885E-6 L 0.11823 0.230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474E-7 L -0.41736 -0.13648 " pathEditMode="relative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587E-6 L -0.0974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26" grpId="0" animBg="1"/>
      <p:bldP spid="29" grpId="0" animBg="1"/>
      <p:bldP spid="2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 прямоугольники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3861048"/>
            <a:ext cx="1728192" cy="7200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9512" y="1196752"/>
            <a:ext cx="1728192" cy="72008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2517E-6 L 0.33073 0.167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1189E-6 L 0.32292 -0.0943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3.79366E-7 L -0.18907 -0.22022 " pathEditMode="relative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29" grpId="0" animBg="1"/>
      <p:bldP spid="29" grpId="1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6" name="Picture 6" descr="http://heliograph.ru/images/1545474_kartinki-uchenik-chitaet-kni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92696"/>
            <a:ext cx="3362202" cy="55709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51920" y="6926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pPr algn="ctr"/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332656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Используемые источники:</a:t>
            </a:r>
          </a:p>
          <a:p>
            <a:pPr algn="just"/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 algn="just"/>
            <a:r>
              <a:rPr lang="ru-RU" dirty="0" smtClean="0"/>
              <a:t>1. Использование интерактивных игр в работе с родителями. Королева Е.В., Бабурина Е.Г. Журнал «Современное дошкольное образование», № 4 (46)/2014г.</a:t>
            </a:r>
          </a:p>
          <a:p>
            <a:pPr marL="342900" indent="-342900" algn="just"/>
            <a:endParaRPr lang="ru-RU" dirty="0" smtClean="0"/>
          </a:p>
          <a:p>
            <a:pPr marL="342900" indent="-342900"/>
            <a:r>
              <a:rPr lang="ru-RU" dirty="0" smtClean="0"/>
              <a:t>2.  Авторская методика. Логические блоки Дьенеша и альбомы к ним.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Цель игры:</a:t>
            </a:r>
          </a:p>
          <a:p>
            <a:endParaRPr lang="ru-RU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Создание мотивации детей (с помощью интерактивной игры),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направленной на активную самостоятельную детскую деятельность для получения результата (получение правильного ответа).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Обучение детей классификации геометрических фигур по двум признакам одновременно (величина, форма); выделение тех фигур, которые соответствуют данным признакам;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Развитие пространственного мышления, воображения, внимания, сообразительности, понятливости, сосредоточенности;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Формирование представления детей о геометрических фигурах, их форме, цвете, количестве.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Краткий ход игры:</a:t>
            </a:r>
          </a:p>
          <a:p>
            <a:pPr algn="just"/>
            <a:endParaRPr lang="ru-RU" i="1" dirty="0" smtClean="0"/>
          </a:p>
          <a:p>
            <a:pPr algn="just"/>
            <a:r>
              <a:rPr lang="ru-RU" i="1" dirty="0" smtClean="0"/>
              <a:t>	Начало игры. </a:t>
            </a:r>
            <a:r>
              <a:rPr lang="ru-RU" dirty="0" smtClean="0"/>
              <a:t>Ребенок со взрослым сидит возле компьютера. Открывается игра. Ребенку предлагается наводить курсор мышкой. Взрослый руководит ходом игры.</a:t>
            </a:r>
          </a:p>
          <a:p>
            <a:pPr algn="just"/>
            <a:r>
              <a:rPr lang="ru-RU" i="1" dirty="0" smtClean="0"/>
              <a:t>	4 слайд </a:t>
            </a:r>
            <a:r>
              <a:rPr lang="ru-RU" dirty="0" smtClean="0"/>
              <a:t>– надо найти фигуры, которые соответствуют данным признакам (величина и форма) одновременно. На слайде изображены геометрические фигуры разной формы и разного цвета и величины, а в центре круг, куда необходимо собрать все маленькие квадраты. Если фигура выбрана правильно, то она переместится  в круг. Как только ребенок выберет все необходимые фигуры, необходимо нажать на сам круг - появляется управляющая стрелка, которая дает возможность перейти на следующий слайд.</a:t>
            </a:r>
          </a:p>
          <a:p>
            <a:pPr algn="just"/>
            <a:r>
              <a:rPr lang="ru-RU" i="1" dirty="0" smtClean="0"/>
              <a:t>	5 слайд </a:t>
            </a:r>
            <a:r>
              <a:rPr lang="ru-RU" dirty="0" smtClean="0"/>
              <a:t>– аналогично первому, меняется форма (круг), величина фигур остается (маленькие)</a:t>
            </a:r>
          </a:p>
          <a:p>
            <a:pPr algn="just"/>
            <a:r>
              <a:rPr lang="ru-RU" i="1" dirty="0" smtClean="0"/>
              <a:t>	6 слайд </a:t>
            </a:r>
            <a:r>
              <a:rPr lang="ru-RU" dirty="0" smtClean="0"/>
              <a:t>– аналогично первому, меняется форма (треугольник), величина фигур остается (маленькие).</a:t>
            </a:r>
          </a:p>
          <a:p>
            <a:pPr algn="just"/>
            <a:r>
              <a:rPr lang="ru-RU" i="1" dirty="0" smtClean="0"/>
              <a:t>	7слайд </a:t>
            </a:r>
            <a:r>
              <a:rPr lang="ru-RU" dirty="0" smtClean="0"/>
              <a:t>– аналогично первому, меняется форма (прямоугольник), величина фигур остается (маленькие).</a:t>
            </a:r>
          </a:p>
          <a:p>
            <a:pPr algn="just"/>
            <a:r>
              <a:rPr lang="ru-RU" dirty="0" smtClean="0"/>
              <a:t>	8-11слайды – надо выбрать все геометрические, которые соответствуют признакам: величина (постоянно большие), форма (квадрат, треугольник, круг, прямоугольник)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квадраты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0712 -0.13648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66736E-7 L 0.07083 0.31459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54106E-7 L -0.22048 -0.11543 " pathEditMode="relative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 animBg="1"/>
      <p:bldP spid="24" grpId="0" animBg="1"/>
      <p:bldP spid="25" grpId="0" animBg="1"/>
      <p:bldP spid="29" grpId="0" animBg="1"/>
      <p:bldP spid="2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круги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474E-7 L 0.15747 0.05251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08351E-6 L -0.31892 -0.1820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474E-7 L 0.2441 -0.18876 " pathEditMode="relative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0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треугольники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66736E-7 L -0.03923 -0.26232 " pathEditMode="relative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62642E-9 L -0.36215 0.01041 " pathEditMode="relative" ptsTypes="A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54106E-7 L -0.46458 0.27295 " pathEditMode="relative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7" grpId="0" animBg="1"/>
      <p:bldP spid="29" grpId="0" animBg="1"/>
      <p:bldP spid="2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прямоугольники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1.32084E-6 L 0.16546 -0.25191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58732E-7 L -0.18125 -0.14689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2195E-6 L -0.45677 0.0421 " pathEditMode="relative" ptsTypes="AA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 animBg="1"/>
      <p:bldP spid="28" grpId="0" animBg="1"/>
      <p:bldP spid="29" grpId="0" animBg="1"/>
      <p:bldP spid="29" grpId="1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квадраты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75133E-6 L 0.28073 -0.0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36849E-7 L 0.22049 -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5177E-6 L -0.19184 0.0488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0" y="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9" grpId="0" animBg="1"/>
      <p:bldP spid="29" grpId="0" animBg="1"/>
      <p:bldP spid="2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круги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69558E-6 L 0.2677 0.17834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08721E-6 L 0.35937 -0.2870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12052E-6 L -0.25469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8" grpId="0" animBg="1"/>
      <p:bldP spid="29" grpId="0" animBg="1"/>
      <p:bldP spid="2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243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16</cp:revision>
  <dcterms:created xsi:type="dcterms:W3CDTF">2017-01-02T12:58:06Z</dcterms:created>
  <dcterms:modified xsi:type="dcterms:W3CDTF">2021-10-20T06:20:21Z</dcterms:modified>
</cp:coreProperties>
</file>