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CB5E88F-F471-44ED-BFB8-B4D75219208E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C682D40-7E54-4541-89F8-6B6BFEA1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92287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Формирование простого прошедшего времени через пословицы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301208"/>
            <a:ext cx="4032448" cy="432048"/>
          </a:xfrm>
        </p:spPr>
        <p:txBody>
          <a:bodyPr>
            <a:noAutofit/>
          </a:bodyPr>
          <a:lstStyle/>
          <a:p>
            <a:r>
              <a:rPr lang="ru-RU" sz="1600" dirty="0" smtClean="0"/>
              <a:t>МБОУ СОШ № 8 учитель англ. яз </a:t>
            </a:r>
            <a:r>
              <a:rPr lang="ru-RU" sz="1600" dirty="0" err="1" smtClean="0"/>
              <a:t>Куулар</a:t>
            </a:r>
            <a:r>
              <a:rPr lang="ru-RU" sz="1600" dirty="0" smtClean="0"/>
              <a:t> Ч. В.</a:t>
            </a:r>
            <a:endParaRPr lang="ru-RU" sz="16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933056"/>
            <a:ext cx="3528392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0"/>
            <a:ext cx="365125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42900">
              <a:lnSpc>
                <a:spcPct val="150000"/>
              </a:lnSpc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грамматических навыков 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past simple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правильные и неправильные глаголы)  при помощи английских пословиц, развитие интереса к иноязычной культуре и толерантное отношение к родной культуре.</a:t>
            </a:r>
          </a:p>
          <a:p>
            <a:pPr indent="342900">
              <a:lnSpc>
                <a:spcPct val="150000"/>
              </a:lnSpc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done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can't be undone.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One link 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broken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the whole chain is 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broken.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Least 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said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soonest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mended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If there 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no clouds we should not enjoy the sun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Rome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was not 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built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 a day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broken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friendship may be soldered, but will never be sound.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penny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saved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a penny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gained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Curiosity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killed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the cat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come,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served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endParaRPr lang="ru-RU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4221088"/>
            <a:ext cx="507560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 lnSpcReduction="10000"/>
          </a:bodyPr>
          <a:lstStyle/>
          <a:p>
            <a:pPr indent="256032" algn="just">
              <a:lnSpc>
                <a:spcPct val="150000"/>
              </a:lnSpc>
              <a:buNone/>
            </a:pPr>
            <a:r>
              <a:rPr lang="ru-RU" dirty="0" smtClean="0"/>
              <a:t>Лексико-грамматическая насыщенность пословиц  позволяет использовать их не только при объяснении и активизации многих грамматических явлений, но и для обогащения лексического запаса. </a:t>
            </a:r>
          </a:p>
          <a:p>
            <a:pPr indent="256032" algn="just">
              <a:lnSpc>
                <a:spcPct val="150000"/>
              </a:lnSpc>
              <a:buNone/>
            </a:pPr>
            <a:r>
              <a:rPr lang="ru-RU" dirty="0" smtClean="0"/>
              <a:t>Поэтому, использование пословиц  на уроках иностранного языка развивает творческую инициативу учащихся через подготовленную и неподготовленную речь.</a:t>
            </a:r>
          </a:p>
          <a:p>
            <a:pPr indent="256032" algn="just">
              <a:lnSpc>
                <a:spcPct val="150000"/>
              </a:lnSpc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62</TotalTime>
  <Words>165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Городская</vt:lpstr>
      <vt:lpstr>Формирование простого прошедшего времени через пословицы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простого прошедшего времени через пословицы</dc:title>
  <dc:creator>Admin</dc:creator>
  <cp:lastModifiedBy>Admin</cp:lastModifiedBy>
  <cp:revision>11</cp:revision>
  <dcterms:created xsi:type="dcterms:W3CDTF">2015-03-25T11:41:14Z</dcterms:created>
  <dcterms:modified xsi:type="dcterms:W3CDTF">2017-03-27T16:53:25Z</dcterms:modified>
</cp:coreProperties>
</file>