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 snapToGrid="0">
      <p:cViewPr>
        <p:scale>
          <a:sx n="73" d="100"/>
          <a:sy n="73" d="100"/>
        </p:scale>
        <p:origin x="-1212" y="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8E94E5-A5C7-43E6-A5E0-B5BD42EB602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5255A08-3E0E-4BF8-A152-6F1AACD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21440e4c1d9949a528e73c614111c4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300" y="1259594"/>
            <a:ext cx="68834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Город с монетки</a:t>
            </a:r>
            <a:endParaRPr lang="ru-RU" sz="8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60126" y="5503434"/>
            <a:ext cx="3316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Выжлаков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Семён, 6 лет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МАДОУ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/с № 101,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подготовительная группа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Воспитатель: Смирнова О.В.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tula-pamyatnik-zaschitnikam-tuly-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59" y="1189822"/>
            <a:ext cx="8295701" cy="5376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1487_5.pn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83941"/>
            <a:ext cx="2374059" cy="2374059"/>
          </a:xfrm>
        </p:spPr>
      </p:pic>
      <p:pic>
        <p:nvPicPr>
          <p:cNvPr id="5" name="Содержимое 4" descr="0_11744c_4263087f_orig.png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91" y="136280"/>
            <a:ext cx="8416887" cy="1659469"/>
          </a:xfrm>
        </p:spPr>
      </p:pic>
      <p:sp>
        <p:nvSpPr>
          <p:cNvPr id="9" name="TextBox 8"/>
          <p:cNvSpPr txBox="1"/>
          <p:nvPr/>
        </p:nvSpPr>
        <p:spPr>
          <a:xfrm>
            <a:off x="4718621" y="1200839"/>
            <a:ext cx="44253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Тулой Родина гордиться, 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Сила Тулы не мала.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Ведь не даром же столица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Нас в помощники взяла!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ружья всю вложили душу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Тулы верные сыны. 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на море, и на суше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Их винтовкам нет цены.</a:t>
            </a:r>
          </a:p>
          <a:p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Алексей Сурков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25639" y="6550223"/>
            <a:ext cx="50183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Альбом «Интересные факты о Тульской земле…» прилагается.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782198"/>
            <a:ext cx="4059936" cy="53138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нашей семье есть небольшая коллекция монет. Однажды, перебирая и внимательно рассматривая каждую монетку, Семён заметил, что они различаются.  Его заинтересовала монета с изображением пушки и надписью «Тула». Так мы решили найти подробное описание и значение изображения на монете.</a:t>
            </a: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20201012_221742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308" y="782638"/>
            <a:ext cx="3985022" cy="5313362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525532_big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19" y="437709"/>
            <a:ext cx="2702833" cy="26690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Содержимое 4" descr="525531_big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79" y="2490972"/>
            <a:ext cx="3978871" cy="39208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3175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494882" y="187288"/>
            <a:ext cx="464911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реверсе монеты изображён цех завода, в котором двое рабочих трудятся над созданием пушки. Слева расположена медаль «Золотая Звезда». Внизу полукругом слово «Тула».                          </a:t>
            </a: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Монета выпущена 4 мая 2000 года в честь 55-летия Победы в Великой Отечественной войне. Она входит в серию из семи монет, каждая из которых посвящена одному из городов-героев. Звание города-героя Тула получила в 1976 году.                 </a:t>
            </a:r>
          </a:p>
          <a:p>
            <a:pPr indent="457200"/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что город Тула получил такое звание?</a:t>
            </a: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59502" y="6367874"/>
            <a:ext cx="60099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Художник – А.В.Бакланов, скульптор – </a:t>
            </a:r>
            <a:r>
              <a:rPr lang="ru-RU" sz="16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Э.А.Тользин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Тула - город-герой</a:t>
            </a:r>
            <a:endParaRPr lang="ru-RU" sz="7200" b="1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7085" y="1524000"/>
            <a:ext cx="4362679" cy="4572000"/>
          </a:xfrm>
        </p:spPr>
        <p:txBody>
          <a:bodyPr>
            <a:noAutofit/>
          </a:bodyPr>
          <a:lstStyle/>
          <a:p>
            <a:pPr indent="457200">
              <a:buNone/>
            </a:pP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Тула – один из немногих городов, сдержавшим все наступления врага. Осада длилась полтора месяца. Немцы под Тулой потеряли более 100 танков. Защита города сорвала планы Гитлера.</a:t>
            </a:r>
          </a:p>
          <a:p>
            <a:pPr indent="457200">
              <a:buNone/>
            </a:pP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Родина высоко оценила ратный и трудовой подвиг в годы войны, присвоив Туле почётное звание с вручением медали «Золотая Звезда».</a:t>
            </a: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Центральная-Росси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11007" y="1410159"/>
            <a:ext cx="3492347" cy="3723701"/>
          </a:xfrm>
          <a:effectLst>
            <a:softEdge rad="127000"/>
          </a:effectLst>
        </p:spPr>
      </p:pic>
      <p:pic>
        <p:nvPicPr>
          <p:cNvPr id="8" name="Рисунок 7" descr="gerb_tuly_met_v_rame_b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62" y="4455798"/>
            <a:ext cx="1773716" cy="2115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zvezda_geroj-sovetskogo-soyuza_fotobank_-e156096998425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38" y="2423711"/>
            <a:ext cx="1144460" cy="2104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" y="4935557"/>
            <a:ext cx="8769426" cy="1685580"/>
          </a:xfrm>
        </p:spPr>
        <p:txBody>
          <a:bodyPr>
            <a:normAutofit fontScale="92500"/>
          </a:bodyPr>
          <a:lstStyle/>
          <a:p>
            <a:pPr indent="274320">
              <a:buNone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Больше всего Тула прославилась производством оружия и ремонтом техники в годы Великой Отечественной войны, которые из заводских цехов сразу поступали на фронт. Поэтому фашисты пытались «обезоружить» Тулу и завоевать Москву.</a:t>
            </a:r>
          </a:p>
          <a:p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Рисунок 7" descr="9c5389a303f49738f2dde56510e2c73f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83" y="418641"/>
            <a:ext cx="7425370" cy="4494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75422"/>
            <a:ext cx="8769427" cy="1817783"/>
          </a:xfrm>
        </p:spPr>
        <p:txBody>
          <a:bodyPr>
            <a:normAutofit lnSpcReduction="10000"/>
          </a:bodyPr>
          <a:lstStyle/>
          <a:p>
            <a:pPr indent="274320" algn="just">
              <a:buNone/>
            </a:pP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Благодаря оружейному заводу город Тула стал настоящей кузницей победы в Великой Отечественной войне. Во время осады туляки отремонтировали 89 танков, более 100 орудий, 529 пулемётов, около 200 автомашин, наладили производство миномётов, гранат, мин и другого оружия.</a:t>
            </a: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yandex_image20200524-30605-1kslmzh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7868" y="2053488"/>
            <a:ext cx="4278677" cy="2852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778e3652-45ae-4501-ab89-2ce36b946c65__tass_778925_6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29" y="2029858"/>
            <a:ext cx="4052735" cy="2801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cdd9647a445570a6b6db3aff356a67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086" y="3867427"/>
            <a:ext cx="4057697" cy="279777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007167"/>
            <a:ext cx="9144000" cy="1718631"/>
          </a:xfrm>
        </p:spPr>
        <p:txBody>
          <a:bodyPr>
            <a:normAutofit fontScale="92500"/>
          </a:bodyPr>
          <a:lstStyle/>
          <a:p>
            <a:pPr indent="274320">
              <a:buNone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Центральном парке города Тулы есть небольшой мемориал посвящённый Великой Отечественной войне. Он состоит из нескольких стел, памятных табличек и двух</a:t>
            </a:r>
            <a:r>
              <a:rPr lang="ru-RU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дивизионных пушек ЗИС-3, одна из них изображена на монете из семейной коллекции.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origina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518" y="385591"/>
            <a:ext cx="7216048" cy="4543167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8304" y="312145"/>
            <a:ext cx="8626207" cy="910728"/>
          </a:xfrm>
        </p:spPr>
        <p:txBody>
          <a:bodyPr>
            <a:normAutofit/>
          </a:bodyPr>
          <a:lstStyle/>
          <a:p>
            <a:pPr indent="274320">
              <a:buNone/>
            </a:pP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нашем городе –Тюмени есть памятные места, где можно посмотреть образцы дивизионных пушек.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IMG-409a1b794c317ad7ec7194c3955242ef-V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200" y="1277957"/>
            <a:ext cx="3993662" cy="5266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244029" y="4943054"/>
            <a:ext cx="33931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 площади Памяти в Тюмени рядом с Вечным огнем расположена  76 – мм дивизионная пушка ЗИС- 3 (было выпущено 130 000).</a:t>
            </a:r>
            <a:endParaRPr lang="ru-RU" dirty="0"/>
          </a:p>
        </p:txBody>
      </p:sp>
      <p:pic>
        <p:nvPicPr>
          <p:cNvPr id="12" name="Содержимое 11" descr="IMG-bed4d3a1502d0258534c21ed823a130b-V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91" y="1276423"/>
            <a:ext cx="4010140" cy="5267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18640" y="5464368"/>
            <a:ext cx="40872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buNone/>
            </a:pP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Сквер десантников в микрорайоне Восточный-2 – противотанковые пушки ЗИС-2.</a:t>
            </a:r>
          </a:p>
          <a:p>
            <a:pPr indent="457200">
              <a:buNone/>
            </a:pP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05357"/>
            <a:ext cx="4516915" cy="5042055"/>
          </a:xfrm>
        </p:spPr>
        <p:txBody>
          <a:bodyPr>
            <a:normAutofit/>
          </a:bodyPr>
          <a:lstStyle/>
          <a:p>
            <a:pPr indent="274320">
              <a:buNone/>
            </a:pP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Захватывающая и познавательная история города «с монетки» заинтересовала всю нашу семью.  </a:t>
            </a:r>
          </a:p>
          <a:p>
            <a:pPr indent="274320">
              <a:buNone/>
            </a:pP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Диорама «Осада города Тулы», с точной уменьшенной копией дивизионной пушки ЗИС-3, создаёт зрелищный эффект дней войны. </a:t>
            </a: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-7e3d8234234b0419af16e11de7693f49-V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714" y="425692"/>
            <a:ext cx="4393196" cy="5857595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425</TotalTime>
  <Words>431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Город с монетки</vt:lpstr>
      <vt:lpstr>Презентация PowerPoint</vt:lpstr>
      <vt:lpstr>Презентация PowerPoint</vt:lpstr>
      <vt:lpstr>Тула - город-герой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с монетки</dc:title>
  <dc:creator>1</dc:creator>
  <cp:lastModifiedBy>101</cp:lastModifiedBy>
  <cp:revision>47</cp:revision>
  <dcterms:created xsi:type="dcterms:W3CDTF">2020-10-12T16:31:05Z</dcterms:created>
  <dcterms:modified xsi:type="dcterms:W3CDTF">2021-10-20T14:20:18Z</dcterms:modified>
</cp:coreProperties>
</file>