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slide" Target="slides/slide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3E4212-2D0B-F24C-BEAA-C774C3D1E8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C67AC1-F44B-D049-9195-16CD37384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CB9F5B-D093-714C-A9FA-8FF890B85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0816-DBC8-214A-8FAF-D16BBD27ECDB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81B2DA-5B81-334B-A84F-B9DE5DB1F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EF4DCF-A98C-0742-8BFE-91D89CA50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0830-BCCF-BD46-BA11-36170BA4D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797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EE03A-E2EF-8B4A-B945-E98AECE96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0ED7F56-F22B-D74C-A15E-EC43726DE1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EE69AF-2BE8-3B4F-B2F9-09A597DE9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0816-DBC8-214A-8FAF-D16BBD27ECDB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6125A0-E316-A94B-893C-33B271356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7895AD-A6EA-DC43-BC5D-F0024BB4E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0830-BCCF-BD46-BA11-36170BA4D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868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313963A-E713-3A42-973E-883EA91FD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EFB605-224E-E24D-8807-82C388FB33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FA7509-A6D8-E341-93CB-AC18D48CB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0816-DBC8-214A-8FAF-D16BBD27ECDB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12955E-44DA-E946-AC65-B4029C3BE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4C52D1-CCC2-9D4D-BACC-F2E14E33A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0830-BCCF-BD46-BA11-36170BA4D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038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8CD0B-453A-5E42-8E37-FFEBC06E3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16E2DC-0396-7240-B662-522A4E32B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0C4F6D-4B4C-3740-B0E2-A31EC7043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0816-DBC8-214A-8FAF-D16BBD27ECDB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0818AD-4D0B-D74D-A0BB-D51C4523D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7A8776-8A33-5D4A-9E0D-5F17F73F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0830-BCCF-BD46-BA11-36170BA4D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508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3A0771-E52A-E240-9F07-7202B40B7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F0F97A-B98A-F543-95AC-BB200CC56F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E0053F-4BE8-0241-B88C-A23412F2E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0816-DBC8-214A-8FAF-D16BBD27ECDB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24F3E6-593A-9549-91B5-64258316B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56E1D3-EF9C-544F-8B05-72CF00793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0830-BCCF-BD46-BA11-36170BA4D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72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544FA7-A748-6948-849B-71339D447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268F01-C74B-224B-A717-83B704BE96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A5E83B-7A21-C047-ADE5-A47774731A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BE1373-BDEF-FD47-ABC4-AEB039124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0816-DBC8-214A-8FAF-D16BBD27ECDB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9575B6-4076-9E4E-8967-632F4D3D4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88A91D-46D4-4F4D-941A-08EB902A0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0830-BCCF-BD46-BA11-36170BA4D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61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873902-6331-1D4C-B797-D6FF0B953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B6457F-1F0A-B545-9205-C06587838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2666743-71B0-BD4E-BAA7-B1A067DB1B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264717C-2CA3-584E-8AC9-69674704FC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459F1EC-894A-0742-946F-B931C9A682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F5ED65B-31F9-AA4B-8ECE-74AB6AAF5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0816-DBC8-214A-8FAF-D16BBD27ECDB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86CD232-F90D-B249-812E-286E2EAB6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CC15792-1CBD-5449-83E8-C489DECD5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0830-BCCF-BD46-BA11-36170BA4D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305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50F54A-141E-AA4F-9BC8-2D92E513B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588E89-2E52-3044-85FA-05DA63B0B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0816-DBC8-214A-8FAF-D16BBD27ECDB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615BEF6-00E2-8F4E-A77A-604A3D90C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83250FA-C393-EF44-868F-506351181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0830-BCCF-BD46-BA11-36170BA4D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588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E258050-05C4-424F-A01A-9D2FDAFCF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0816-DBC8-214A-8FAF-D16BBD27ECDB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2B7FCE1-AE27-6442-8829-683321D51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2DCF892-8492-A84F-86FF-517EE2896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0830-BCCF-BD46-BA11-36170BA4D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725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77C819-4024-8E40-BFEA-B401291DB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BDBD68-8AA6-3241-84E7-3A3181E41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3BED481-CCA7-1849-9E44-6643FCFF37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662089-FA57-204A-9EF9-03B24A8CC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0816-DBC8-214A-8FAF-D16BBD27ECDB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A4CF32-2E5B-1C46-AC95-15D2AA299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5970FD-7876-DD40-9E3D-A8507168E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0830-BCCF-BD46-BA11-36170BA4D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935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4CA444-D438-A947-BE8B-E9BEDE316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A988166-F874-D144-9FBB-C4E9336E98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346618-4838-FC4B-85AD-F9BDFDEEF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1FB0ED-3131-F64D-B6A6-359735017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0816-DBC8-214A-8FAF-D16BBD27ECDB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D267BA3-858A-A747-A7A6-482E24DC4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2D6D0A-052A-3349-AE70-ED20A39BF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0830-BCCF-BD46-BA11-36170BA4D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882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155293-4C58-0F41-9833-4AF35EF26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14D182-FD28-6E49-B095-1A8737631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FCD62D-0349-B946-ADE9-81F033E427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80816-DBC8-214A-8FAF-D16BBD27ECDB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AEA288-42A3-9143-A050-5A778BC90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83DAF1-7192-6D4D-BD4A-1F51C9D0D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40830-BCCF-BD46-BA11-36170BA4D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07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D91CF6-AA23-E840-B087-2F2F3C25A2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93E0C2-7313-4446-B676-253390A337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9781A05-3600-BE4D-9A3E-F7C53713CB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819" y="0"/>
            <a:ext cx="80400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461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4E4F1C-09D8-F14E-A0C0-9BC326B04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D02CCBE-55E6-894C-A5C0-4884597819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0"/>
            <a:ext cx="5257800" cy="6858000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2DE22204-7C45-304B-872A-25C6B898C9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52577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658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462083-D96C-924B-9DEA-7FBFA7B89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1BC2053-5F36-D846-BB99-193A3672B2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0"/>
            <a:ext cx="5257800" cy="6858000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F1D63809-8D7C-434D-BB75-28F1D7D8BE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0"/>
            <a:ext cx="52577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030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3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79533439831</dc:creator>
  <cp:lastModifiedBy>79533439831</cp:lastModifiedBy>
  <cp:revision>2</cp:revision>
  <dcterms:created xsi:type="dcterms:W3CDTF">2021-10-20T17:14:49Z</dcterms:created>
  <dcterms:modified xsi:type="dcterms:W3CDTF">2021-10-20T17:26:30Z</dcterms:modified>
</cp:coreProperties>
</file>