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8" r:id="rId11"/>
    <p:sldId id="259" r:id="rId12"/>
    <p:sldId id="25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52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26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21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5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49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9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63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1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9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16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1E843-7682-4A73-BC60-0E7B8FB5C3B8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0235E-2F2A-493F-BDD3-EBDA36AEC5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58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64" y="0"/>
            <a:ext cx="9559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98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86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02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32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375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1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4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50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048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4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87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12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Фролова</dc:creator>
  <cp:lastModifiedBy>Екатерина Фролова</cp:lastModifiedBy>
  <cp:revision>1</cp:revision>
  <dcterms:created xsi:type="dcterms:W3CDTF">2021-10-20T19:29:42Z</dcterms:created>
  <dcterms:modified xsi:type="dcterms:W3CDTF">2021-10-20T19:38:13Z</dcterms:modified>
</cp:coreProperties>
</file>