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6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132C5-5912-4E44-BE3C-4470EADFBCA5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D04B-91F3-4C26-BB11-8A4D85D53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132C5-5912-4E44-BE3C-4470EADFBCA5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D04B-91F3-4C26-BB11-8A4D85D53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132C5-5912-4E44-BE3C-4470EADFBCA5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D04B-91F3-4C26-BB11-8A4D85D53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132C5-5912-4E44-BE3C-4470EADFBCA5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D04B-91F3-4C26-BB11-8A4D85D53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132C5-5912-4E44-BE3C-4470EADFBCA5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D04B-91F3-4C26-BB11-8A4D85D53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132C5-5912-4E44-BE3C-4470EADFBCA5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D04B-91F3-4C26-BB11-8A4D85D53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132C5-5912-4E44-BE3C-4470EADFBCA5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D04B-91F3-4C26-BB11-8A4D85D53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132C5-5912-4E44-BE3C-4470EADFBCA5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D04B-91F3-4C26-BB11-8A4D85D53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132C5-5912-4E44-BE3C-4470EADFBCA5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D04B-91F3-4C26-BB11-8A4D85D53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132C5-5912-4E44-BE3C-4470EADFBCA5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D04B-91F3-4C26-BB11-8A4D85D53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132C5-5912-4E44-BE3C-4470EADFBCA5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D04B-91F3-4C26-BB11-8A4D85D53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132C5-5912-4E44-BE3C-4470EADFBCA5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D4D04B-91F3-4C26-BB11-8A4D85D53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20210928_0949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3528392" cy="5760379"/>
          </a:xfrm>
        </p:spPr>
      </p:pic>
      <p:pic>
        <p:nvPicPr>
          <p:cNvPr id="9" name="Рисунок 8" descr="20210928_0950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640978">
            <a:off x="3679310" y="1878474"/>
            <a:ext cx="5899121" cy="309777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210928_0949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114944">
            <a:off x="-861630" y="1808151"/>
            <a:ext cx="6149719" cy="3281331"/>
          </a:xfrm>
        </p:spPr>
      </p:pic>
      <p:pic>
        <p:nvPicPr>
          <p:cNvPr id="5" name="Рисунок 4" descr="20210928_0950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3369411" y="1823276"/>
            <a:ext cx="5939709" cy="339051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210928_0953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136962">
            <a:off x="-947709" y="1806429"/>
            <a:ext cx="6175741" cy="3318182"/>
          </a:xfrm>
          <a:prstGeom prst="rect">
            <a:avLst/>
          </a:prstGeom>
        </p:spPr>
      </p:pic>
      <p:pic>
        <p:nvPicPr>
          <p:cNvPr id="5" name="Рисунок 4" descr="20210928_0954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3884975" y="1739764"/>
            <a:ext cx="6075772" cy="326156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210928_0955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-763868" y="1780091"/>
            <a:ext cx="6078127" cy="3183257"/>
          </a:xfrm>
          <a:prstGeom prst="rect">
            <a:avLst/>
          </a:prstGeom>
        </p:spPr>
      </p:pic>
      <p:pic>
        <p:nvPicPr>
          <p:cNvPr id="5" name="Рисунок 4" descr="20210928_0957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947217">
            <a:off x="3436675" y="1903173"/>
            <a:ext cx="5904654" cy="302433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Сородник</dc:creator>
  <cp:lastModifiedBy>Сородник</cp:lastModifiedBy>
  <cp:revision>9</cp:revision>
  <dcterms:created xsi:type="dcterms:W3CDTF">2021-09-30T12:00:35Z</dcterms:created>
  <dcterms:modified xsi:type="dcterms:W3CDTF">2021-10-20T02:22:31Z</dcterms:modified>
</cp:coreProperties>
</file>