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1A79A-B232-49D3-A945-3488ABE1C6F8}" type="datetimeFigureOut">
              <a:rPr lang="ru-RU" smtClean="0"/>
              <a:pPr/>
              <a:t>31.08.2021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4270E-2CE2-40E4-AEB3-9E987BD9D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ds02.infourok.ru/uploads/ex/043f/00080706-cdf57ad0/img1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ds02.infourok.ru/uploads/ex/043f/00080706-cdf57ad0/img24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АВОВАЯ ВИКТОРИНА ">
            <a:hlinkClick r:id="rId2" tooltip="&quot;ПРАВОВАЯ ВИКТОРИНА 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807249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ситуации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Водитель автомашины не справился с управлением и повредил стоявшую «Волгу</a:t>
            </a:r>
          </a:p>
          <a:p>
            <a:pPr>
              <a:buNone/>
            </a:pPr>
            <a:r>
              <a:rPr lang="ru-RU" dirty="0" smtClean="0"/>
              <a:t>(Административная) </a:t>
            </a:r>
          </a:p>
          <a:p>
            <a:r>
              <a:rPr lang="ru-RU" dirty="0" smtClean="0"/>
              <a:t>Учащиеся техникума угнали автомашину и разбили её </a:t>
            </a:r>
          </a:p>
          <a:p>
            <a:pPr>
              <a:buNone/>
            </a:pPr>
            <a:r>
              <a:rPr lang="ru-RU" dirty="0" smtClean="0"/>
              <a:t>(Уголовная) </a:t>
            </a:r>
          </a:p>
          <a:p>
            <a:r>
              <a:rPr lang="ru-RU" dirty="0" smtClean="0"/>
              <a:t>Пассажир автобуса не оплатил проезд </a:t>
            </a:r>
          </a:p>
          <a:p>
            <a:pPr>
              <a:buNone/>
            </a:pPr>
            <a:r>
              <a:rPr lang="ru-RU" dirty="0" smtClean="0"/>
              <a:t>(Административная) </a:t>
            </a:r>
          </a:p>
          <a:p>
            <a:r>
              <a:rPr lang="ru-RU" dirty="0" smtClean="0"/>
              <a:t>Сотрудник прогулял рабочий день </a:t>
            </a:r>
          </a:p>
          <a:p>
            <a:pPr>
              <a:buNone/>
            </a:pPr>
            <a:r>
              <a:rPr lang="ru-RU" dirty="0" smtClean="0"/>
              <a:t>(Административная</a:t>
            </a:r>
            <a:r>
              <a:rPr lang="ru-RU" dirty="0" smtClean="0"/>
              <a:t>) </a:t>
            </a:r>
          </a:p>
          <a:p>
            <a:r>
              <a:rPr lang="ru-RU" dirty="0" smtClean="0"/>
              <a:t>Девушка украла чужого ребёнка </a:t>
            </a:r>
          </a:p>
          <a:p>
            <a:pPr>
              <a:buNone/>
            </a:pPr>
            <a:r>
              <a:rPr lang="ru-RU" dirty="0" smtClean="0"/>
              <a:t>(Уголовная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«Юридическая консультация».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Ученик школы, которому исполнилось 16 лет, будучи в нетрезвом состоянии, на танцевальной площадке приставал к девушкам. Требовал, чтобы они с ним танцевали. Получив отказ, оскорбил их нецензурной бранью. Можно ли привлечь этого школьника к административной ответственности? (Свой ответ пояснить). </a:t>
            </a:r>
          </a:p>
          <a:p>
            <a:pPr>
              <a:buNone/>
            </a:pPr>
            <a:r>
              <a:rPr lang="ru-RU" dirty="0" smtClean="0"/>
              <a:t>Поведение </a:t>
            </a:r>
            <a:r>
              <a:rPr lang="ru-RU" dirty="0" smtClean="0"/>
              <a:t>школьника попадает под определение «мелкое хулиганство» и рассматривается законом как административный проступок, что влечёт административную ответственность, которая наступает с 16 лет.)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«Юридическая консультация».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Autofit/>
          </a:bodyPr>
          <a:lstStyle/>
          <a:p>
            <a:r>
              <a:rPr lang="ru-RU" sz="2400" dirty="0" smtClean="0"/>
              <a:t>13-летний учащийся школы со своими друзьями такого же возраста во внеурочное время приобрели в магазине спиртные напитки и распивали в парке. После чего стали привлекать внимание прохожих. Можно ли привлечь подростков к административной ответственности? (Свой ответ пояснить). </a:t>
            </a:r>
          </a:p>
          <a:p>
            <a:pPr>
              <a:buNone/>
            </a:pPr>
            <a:r>
              <a:rPr lang="ru-RU" sz="2400" dirty="0" smtClean="0"/>
              <a:t>(Поведение школьника попадает под определение «распитие спиртных напитков в общественных местах» и рассматривается законом как административный проступок, что влечёт административную ответственность, которая наступает с 16 лет. Но, поскольку подросткам 13 лет, к административной ответственности привлекаются их родители, законные представители. Ст. 20.22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РФ, штраф от 1500 до 2000 рублей</a:t>
            </a:r>
            <a:r>
              <a:rPr lang="ru-RU" sz="2400" dirty="0" smtClean="0"/>
              <a:t>).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Какие </a:t>
            </a:r>
            <a:r>
              <a:rPr lang="ru-RU" u="sng" dirty="0" smtClean="0"/>
              <a:t>понятия мы с вами затронули, выполняя задания: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Права человека</a:t>
            </a:r>
          </a:p>
          <a:p>
            <a:r>
              <a:rPr lang="ru-RU" dirty="0" smtClean="0"/>
              <a:t>- Юридическая ответственность человека: административная, уголовная</a:t>
            </a:r>
          </a:p>
          <a:p>
            <a:r>
              <a:rPr lang="ru-RU" dirty="0" smtClean="0"/>
              <a:t> - Конвенция о правах ребёнка </a:t>
            </a:r>
          </a:p>
          <a:p>
            <a:r>
              <a:rPr lang="ru-RU" dirty="0" smtClean="0"/>
              <a:t>- Конституция РФ </a:t>
            </a:r>
          </a:p>
          <a:p>
            <a:r>
              <a:rPr lang="ru-RU" dirty="0" smtClean="0"/>
              <a:t>- Уголовный Кодекс</a:t>
            </a:r>
          </a:p>
          <a:p>
            <a:r>
              <a:rPr lang="ru-RU" dirty="0" smtClean="0"/>
              <a:t> - Право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 ЗА ВНИМАНИЕ ">
            <a:hlinkClick r:id="rId2" tooltip="&quot;СПАСИБО ЗА ВНИМАНИЕ 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800105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«Разминка»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Что такое право?(Право – совокупность установленных государством правил, регулирующих общественные отношения между людьми).</a:t>
            </a:r>
          </a:p>
          <a:p>
            <a:pPr algn="just"/>
            <a:r>
              <a:rPr lang="ru-RU" dirty="0" smtClean="0"/>
              <a:t>Что такое преступление? (Общественно опасное, противоправное и наказуемое деяние).</a:t>
            </a:r>
          </a:p>
          <a:p>
            <a:pPr algn="just"/>
            <a:r>
              <a:rPr lang="ru-RU" dirty="0" smtClean="0"/>
              <a:t>Что такое алиби? (В уголовном процессе – обстоятельство, оправдывающее обвиняемого, если он в момент преступления находился в другом месте).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285750"/>
            <a:ext cx="7515252" cy="584041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Назовите основной закон государства.</a:t>
            </a:r>
          </a:p>
          <a:p>
            <a:pPr>
              <a:buNone/>
            </a:pPr>
            <a:r>
              <a:rPr lang="ru-RU" dirty="0" smtClean="0"/>
              <a:t>(Конституция закрепляет основы общественного и государственного строя, основные правила и обязанности граждан, гарантии их прав, систему органов государства, принципы их организации и деятельности. Принята 12 декабря 1993 года.)</a:t>
            </a:r>
          </a:p>
          <a:p>
            <a:r>
              <a:rPr lang="ru-RU" dirty="0" smtClean="0"/>
              <a:t>Назовите основные государственные символы.</a:t>
            </a:r>
          </a:p>
          <a:p>
            <a:pPr>
              <a:buNone/>
            </a:pPr>
            <a:r>
              <a:rPr lang="ru-RU" dirty="0" smtClean="0"/>
              <a:t>(Герб, флаг, гимн).</a:t>
            </a:r>
          </a:p>
          <a:p>
            <a:r>
              <a:rPr lang="ru-RU" dirty="0" smtClean="0"/>
              <a:t>Какие права и обязанности приобретает человек, достигший 18-летнего возраста?</a:t>
            </a:r>
          </a:p>
          <a:p>
            <a:pPr>
              <a:buNone/>
            </a:pPr>
            <a:r>
              <a:rPr lang="ru-RU" dirty="0" smtClean="0"/>
              <a:t>(Своими действиями человек приобретает любые права и обязанности, т.к. становится полностью дееспособным, т.е. совершеннолетним.)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285720" y="898669"/>
            <a:ext cx="885828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Назовите виды юридической ответственности.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(Дисциплинарная, административная, уголовная)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3200" dirty="0" smtClean="0">
                <a:solidFill>
                  <a:srgbClr val="38383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какого возраста граждане привлекаются к уголовной ответственности?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 14 лет)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какого возраста наступает административная ответственность?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 16 лет)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0"/>
            <a:ext cx="811945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правонарушение?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(Это противоправное деяние, причиняющее вред интересам общества, государства и личности).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мораль?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(Это совокупность норм и правил, принятых в обществе, регулирующих поступки человека, т.е.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моральная ответственность).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дисциплинарный проступок?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(Это правонарушение в сфере трудовых отношений, посягающее на распорядок деятельности учреждения, предприятия, организации. Прогул, опоздания на работу - дисциплинарные проступки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«Преступление и наказание</a:t>
            </a:r>
            <a:r>
              <a:rPr lang="ru-RU" dirty="0" smtClean="0"/>
              <a:t>» (рассмотрим несколько ситуаций).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Петр </a:t>
            </a:r>
            <a:r>
              <a:rPr lang="ru-RU" dirty="0" smtClean="0"/>
              <a:t>У. в состоянии алкогольного опьянения пришёл на футбольный матч, после которого со своими друзьями решил зайти в ближайший бар. В баре Петр подрался с посетителями, которые, как, оказалось, болели за другую команду. Когда бармен пытался его остановить, Петр сильно его ударил, причинив телесные повреждения. Кроме того, вместе с друзьями он разбил посуду, сломал стулья и т.п. </a:t>
            </a:r>
          </a:p>
          <a:p>
            <a:pPr>
              <a:buNone/>
            </a:pPr>
            <a:r>
              <a:rPr lang="ru-RU" dirty="0" smtClean="0"/>
              <a:t>В ходе следствия его действия и действия его друзей были определены как хулиганские. </a:t>
            </a:r>
          </a:p>
          <a:p>
            <a:pPr>
              <a:buNone/>
            </a:pPr>
            <a:r>
              <a:rPr lang="ru-RU" dirty="0" smtClean="0"/>
              <a:t>(Лишение свободы с отбыванием наказания в трудовой колонии).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Рассмотрим следующую ситуацию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Дмитрий 12 лет, был задержан за кражи в магазинах. Всего он совершил 70 мелких краж. Он стремился сделать денежные накопления и продавал краденые вещи. Деньги хранились у подростка и ущерб был возмещён практически полностью</a:t>
            </a:r>
          </a:p>
          <a:p>
            <a:pPr>
              <a:buNone/>
            </a:pPr>
            <a:r>
              <a:rPr lang="ru-RU" dirty="0" smtClean="0"/>
              <a:t> (отсрочка исполнения наказания).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Рассмотрим </a:t>
            </a:r>
            <a:r>
              <a:rPr lang="ru-RU" dirty="0" smtClean="0"/>
              <a:t>следующую ситуацию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Группа девушек в возрасте 16 лет поздно вечером на остановке автобуса совершила нападение на пожилую женщину. От полученных ударов женщина упала, получив серьезную травму. А девушки отобрали у неё часы и сумку с документами и деньгами </a:t>
            </a:r>
          </a:p>
          <a:p>
            <a:pPr>
              <a:buNone/>
            </a:pPr>
            <a:r>
              <a:rPr lang="ru-RU" dirty="0" smtClean="0"/>
              <a:t>(лишение свободы с отбыванием наказания в исправительной колонии).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«Знаете ли вы закон?»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Ученик разбил стекло </a:t>
            </a:r>
          </a:p>
          <a:p>
            <a:pPr>
              <a:buNone/>
            </a:pPr>
            <a:r>
              <a:rPr lang="ru-RU" dirty="0" smtClean="0"/>
              <a:t>(Административная)</a:t>
            </a:r>
          </a:p>
          <a:p>
            <a:r>
              <a:rPr lang="ru-RU" dirty="0" smtClean="0"/>
              <a:t> Гражданин купил сознательно ворованную вещь</a:t>
            </a:r>
          </a:p>
          <a:p>
            <a:pPr>
              <a:buNone/>
            </a:pPr>
            <a:r>
              <a:rPr lang="ru-RU" dirty="0" smtClean="0"/>
              <a:t> (Уголовная) </a:t>
            </a:r>
          </a:p>
          <a:p>
            <a:r>
              <a:rPr lang="ru-RU" dirty="0" smtClean="0"/>
              <a:t>Школьник случайно попал из рогатки в глаз прохожему </a:t>
            </a:r>
          </a:p>
          <a:p>
            <a:pPr>
              <a:buNone/>
            </a:pPr>
            <a:r>
              <a:rPr lang="ru-RU" dirty="0" smtClean="0"/>
              <a:t>(Административная) </a:t>
            </a:r>
          </a:p>
          <a:p>
            <a:r>
              <a:rPr lang="ru-RU" dirty="0" smtClean="0"/>
              <a:t>Машинист тепловоза явился на работу в нетрезвом состоянии </a:t>
            </a:r>
          </a:p>
          <a:p>
            <a:pPr>
              <a:buNone/>
            </a:pPr>
            <a:r>
              <a:rPr lang="ru-RU" dirty="0" smtClean="0"/>
              <a:t>(Административная)</a:t>
            </a:r>
          </a:p>
          <a:p>
            <a:r>
              <a:rPr lang="ru-RU" dirty="0" smtClean="0"/>
              <a:t> Гражданин из мести поджог дом соседа </a:t>
            </a:r>
          </a:p>
          <a:p>
            <a:pPr>
              <a:buNone/>
            </a:pPr>
            <a:r>
              <a:rPr lang="ru-RU" dirty="0" smtClean="0"/>
              <a:t>(Уголовная</a:t>
            </a:r>
            <a:r>
              <a:rPr lang="ru-RU" dirty="0" smtClean="0"/>
              <a:t>)</a:t>
            </a: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776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«Разминка»</vt:lpstr>
      <vt:lpstr>Слайд 3</vt:lpstr>
      <vt:lpstr>Слайд 4</vt:lpstr>
      <vt:lpstr>Слайд 5</vt:lpstr>
      <vt:lpstr>«Преступление и наказание» (рассмотрим несколько ситуаций).</vt:lpstr>
      <vt:lpstr>Рассмотрим следующую ситуацию</vt:lpstr>
      <vt:lpstr>Рассмотрим следующую ситуацию</vt:lpstr>
      <vt:lpstr>«Знаете ли вы закон?»</vt:lpstr>
      <vt:lpstr>Рассмотрим ситуации</vt:lpstr>
      <vt:lpstr>«Юридическая консультация».</vt:lpstr>
      <vt:lpstr>«Юридическая консультация».</vt:lpstr>
      <vt:lpstr> Какие понятия мы с вами затронули, выполняя задания: 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Социальный педагог</dc:creator>
  <cp:lastModifiedBy>Социальный педагог</cp:lastModifiedBy>
  <cp:revision>24</cp:revision>
  <dcterms:created xsi:type="dcterms:W3CDTF">2021-08-30T11:04:09Z</dcterms:created>
  <dcterms:modified xsi:type="dcterms:W3CDTF">2021-08-31T07:21:23Z</dcterms:modified>
</cp:coreProperties>
</file>