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2"/>
  </p:notesMasterIdLst>
  <p:sldIdLst>
    <p:sldId id="270" r:id="rId2"/>
    <p:sldId id="295" r:id="rId3"/>
    <p:sldId id="327" r:id="rId4"/>
    <p:sldId id="328" r:id="rId5"/>
    <p:sldId id="304" r:id="rId6"/>
    <p:sldId id="309" r:id="rId7"/>
    <p:sldId id="326" r:id="rId8"/>
    <p:sldId id="331" r:id="rId9"/>
    <p:sldId id="306" r:id="rId10"/>
    <p:sldId id="330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FF9933"/>
    <a:srgbClr val="990000"/>
    <a:srgbClr val="FFCCCC"/>
    <a:srgbClr val="009999"/>
    <a:srgbClr val="FF9966"/>
    <a:srgbClr val="996633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9" autoAdjust="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B7913E-1A5A-4EAC-836E-A623810617B1}" type="datetimeFigureOut">
              <a:rPr lang="ru-RU"/>
              <a:pPr>
                <a:defRPr/>
              </a:pPr>
              <a:t>12.02.2019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6BA10B-0B04-42E0-8A5D-9F6169B7D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30B9CA-9699-4EA7-9302-37B167F45394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A06E-1BD5-4D33-8B9F-78D4259A0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9C47-A1AC-40B1-9242-D2D7DBC7D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4313"/>
            <a:ext cx="2057400" cy="5911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4313"/>
            <a:ext cx="6019800" cy="5911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4E6C4-164E-4AFB-B89D-6E9C0CDC5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91BA-182D-4498-97B7-911F905E4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BD18D-2989-40DC-9D24-4810260A9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71FE0-7782-4DEE-AA9B-E6F87C079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BCE2E-B609-4BF6-A3E5-BD8359341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2DCD9-E6FE-4FCA-9E6D-5C7151791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AE41-57F3-4218-9356-472EA91F1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90B1B-9D15-4C95-B5AE-3009DC183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957DD-BCC3-4A03-B05C-41B2A7A78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Прямоугольник 6"/>
          <p:cNvGrpSpPr>
            <a:grpSpLocks/>
          </p:cNvGrpSpPr>
          <p:nvPr/>
        </p:nvGrpSpPr>
        <p:grpSpPr bwMode="auto">
          <a:xfrm>
            <a:off x="-6350" y="-6350"/>
            <a:ext cx="9156700" cy="1511300"/>
            <a:chOff x="-4" y="-4"/>
            <a:chExt cx="5768" cy="952"/>
          </a:xfrm>
        </p:grpSpPr>
        <p:pic>
          <p:nvPicPr>
            <p:cNvPr id="6154" name="Прямоугольник 6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4" y="-4"/>
              <a:ext cx="5768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9" name="Овал 8"/>
          <p:cNvSpPr/>
          <p:nvPr/>
        </p:nvSpPr>
        <p:spPr>
          <a:xfrm>
            <a:off x="106363" y="285750"/>
            <a:ext cx="1536700" cy="10239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1Top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9723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57D51C-8183-4644-B727-8E63E67DE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6153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5750" y="428625"/>
            <a:ext cx="1209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215968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31859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4BACC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4BACC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4BACC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slide" Target="slide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972300" cy="1143000"/>
          </a:xfrm>
        </p:spPr>
        <p:txBody>
          <a:bodyPr/>
          <a:lstStyle/>
          <a:p>
            <a:pPr>
              <a:defRPr/>
            </a:pPr>
            <a:r>
              <a:rPr lang="ru-RU" sz="6000" dirty="0" smtClean="0"/>
              <a:t>Тема урока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700809"/>
            <a:ext cx="51125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smtClean="0">
                <a:solidFill>
                  <a:srgbClr val="1F497D"/>
                </a:solidFill>
                <a:latin typeface="Book Antiqua" pitchFamily="18" charset="0"/>
                <a:ea typeface="Calibri" pitchFamily="34" charset="0"/>
                <a:cs typeface="Aharoni" pitchFamily="2" charset="-79"/>
              </a:rPr>
              <a:t>Заглавная буква в                                      именах, отчествах,     фамилиях, кличках животных и географических  названиях.</a:t>
            </a:r>
            <a:endParaRPr lang="ru-RU" sz="4000" dirty="0" smtClean="0">
              <a:latin typeface="Book Antiqua" pitchFamily="18" charset="0"/>
              <a:cs typeface="Aharoni" pitchFamily="2" charset="-79"/>
            </a:endParaRPr>
          </a:p>
        </p:txBody>
      </p:sp>
      <p:pic>
        <p:nvPicPr>
          <p:cNvPr id="10243" name="Picture 3" descr="C:\Users\Ирина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725144"/>
            <a:ext cx="3347864" cy="1944216"/>
          </a:xfrm>
          <a:prstGeom prst="rect">
            <a:avLst/>
          </a:prstGeom>
          <a:noFill/>
        </p:spPr>
      </p:pic>
      <p:pic>
        <p:nvPicPr>
          <p:cNvPr id="2" name="Picture 4" descr="C:\Users\Ирина\Desktop\0_1466b1_e9a4e05c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3"/>
            <a:ext cx="3059832" cy="2448271"/>
          </a:xfrm>
          <a:prstGeom prst="rect">
            <a:avLst/>
          </a:prstGeom>
          <a:noFill/>
        </p:spPr>
      </p:pic>
      <p:pic>
        <p:nvPicPr>
          <p:cNvPr id="10245" name="Picture 5" descr="C:\Users\Ирина\Desktop\DlsE2ulXsAAuVS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0"/>
            <a:ext cx="3131840" cy="2232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1026" name="Picture 2" descr="https://pandia.ru/text/80/490/images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357422" y="285728"/>
            <a:ext cx="4572000" cy="1071562"/>
          </a:xfrm>
          <a:prstGeom prst="round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</a:rPr>
              <a:t>Имена собственные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" y="3286125"/>
            <a:ext cx="2428875" cy="78581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Имена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4357688"/>
            <a:ext cx="2428875" cy="78581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Отчества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3000" y="5500688"/>
            <a:ext cx="2428875" cy="78581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/>
              <a:t>Фамилии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13" y="4286256"/>
            <a:ext cx="2214571" cy="135730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</a:rPr>
              <a:t>Клички животных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00760" y="5286388"/>
            <a:ext cx="2928937" cy="135731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FF"/>
                </a:solidFill>
              </a:rPr>
              <a:t>Географические названия</a:t>
            </a:r>
            <a:endParaRPr lang="ru-RU" sz="2800" b="1" dirty="0">
              <a:solidFill>
                <a:srgbClr val="FFFFFF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231879" y="1768461"/>
            <a:ext cx="1608142" cy="1214445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785912" y="2500312"/>
            <a:ext cx="2714644" cy="85724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964515" y="2893217"/>
            <a:ext cx="3643337" cy="100013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536152" y="2964650"/>
            <a:ext cx="2643198" cy="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572264" y="1571612"/>
            <a:ext cx="928694" cy="78581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572000" y="2714620"/>
            <a:ext cx="3643338" cy="1357322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6786578" y="2500306"/>
            <a:ext cx="2357422" cy="135731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FF"/>
                </a:solidFill>
              </a:rPr>
              <a:t>Имена сказочных героев</a:t>
            </a:r>
            <a:endParaRPr lang="ru-RU" sz="28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/>
              <a:t>кукушка, Марс, кошка, Байкал, Москва,  человек, Викторович, школа, корова, </a:t>
            </a:r>
            <a:r>
              <a:rPr lang="ru-RU" sz="5400" dirty="0" err="1" smtClean="0"/>
              <a:t>Барсик</a:t>
            </a:r>
            <a:r>
              <a:rPr lang="ru-RU" sz="5400" dirty="0" smtClean="0"/>
              <a:t>, Печкин, озеро, Иванов, Сергей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Из – за парт мы быстро встали</a:t>
            </a:r>
          </a:p>
          <a:p>
            <a:r>
              <a:rPr lang="ru-RU" sz="2000" dirty="0" smtClean="0"/>
              <a:t>И все дружно зашагали.</a:t>
            </a:r>
          </a:p>
          <a:p>
            <a:r>
              <a:rPr lang="ru-RU" sz="2000" dirty="0" smtClean="0"/>
              <a:t>А теперь мы улыбнулись, </a:t>
            </a:r>
          </a:p>
          <a:p>
            <a:r>
              <a:rPr lang="ru-RU" sz="2000" dirty="0" smtClean="0"/>
              <a:t>Выше – </a:t>
            </a:r>
            <a:r>
              <a:rPr lang="ru-RU" sz="2000" dirty="0" err="1" smtClean="0"/>
              <a:t>выше</a:t>
            </a:r>
            <a:r>
              <a:rPr lang="ru-RU" sz="2000" dirty="0" smtClean="0"/>
              <a:t> потянулись.</a:t>
            </a:r>
          </a:p>
          <a:p>
            <a:r>
              <a:rPr lang="ru-RU" sz="2000" dirty="0" smtClean="0"/>
              <a:t>Сели – встали, сели – встали</a:t>
            </a:r>
          </a:p>
          <a:p>
            <a:r>
              <a:rPr lang="ru-RU" sz="2000" dirty="0" smtClean="0"/>
              <a:t>За минутку сил набрались.</a:t>
            </a:r>
          </a:p>
          <a:p>
            <a:r>
              <a:rPr lang="ru-RU" sz="2000" dirty="0" smtClean="0"/>
              <a:t>Плечи Ваши распрямите,</a:t>
            </a:r>
          </a:p>
          <a:p>
            <a:r>
              <a:rPr lang="ru-RU" sz="2000" dirty="0" smtClean="0"/>
              <a:t>Поднимите, опустите,</a:t>
            </a:r>
          </a:p>
          <a:p>
            <a:r>
              <a:rPr lang="ru-RU" sz="2000" dirty="0" smtClean="0"/>
              <a:t>Вправо, влево повернитесь, </a:t>
            </a:r>
          </a:p>
          <a:p>
            <a:r>
              <a:rPr lang="ru-RU" sz="2000" dirty="0" smtClean="0"/>
              <a:t>Ну-ка дружно улыбнитесь,</a:t>
            </a:r>
          </a:p>
          <a:p>
            <a:r>
              <a:rPr lang="ru-RU" sz="2000" dirty="0" smtClean="0"/>
              <a:t>И за парты вновь садитесь.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051" name="Picture 3" descr="C:\Users\Ирина\Desktop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348880"/>
            <a:ext cx="4824536" cy="38755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214563"/>
            <a:ext cx="1995487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38" y="4643438"/>
            <a:ext cx="15557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bolgarias.ru/wp-content/uploads/2009/05/lis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4071938"/>
            <a:ext cx="2786063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50" y="1571625"/>
            <a:ext cx="25955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38" y="2214563"/>
            <a:ext cx="2605087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50" y="4786313"/>
            <a:ext cx="1938338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21"/>
          <p:cNvGrpSpPr>
            <a:grpSpLocks/>
          </p:cNvGrpSpPr>
          <p:nvPr/>
        </p:nvGrpSpPr>
        <p:grpSpPr bwMode="auto">
          <a:xfrm>
            <a:off x="357188" y="1571625"/>
            <a:ext cx="2071687" cy="595313"/>
            <a:chOff x="357158" y="1571612"/>
            <a:chExt cx="2071702" cy="594658"/>
          </a:xfrm>
        </p:grpSpPr>
        <p:sp>
          <p:nvSpPr>
            <p:cNvPr id="13337" name="TextBox 7"/>
            <p:cNvSpPr txBox="1">
              <a:spLocks noChangeArrowheads="1"/>
            </p:cNvSpPr>
            <p:nvPr/>
          </p:nvSpPr>
          <p:spPr bwMode="auto">
            <a:xfrm>
              <a:off x="357158" y="1643050"/>
              <a:ext cx="20717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/>
                <a:t>в</a:t>
              </a:r>
              <a:r>
                <a:rPr lang="ru-RU" sz="2800" b="1">
                  <a:solidFill>
                    <a:srgbClr val="FF0000"/>
                  </a:solidFill>
                </a:rPr>
                <a:t>о</a:t>
              </a:r>
              <a:r>
                <a:rPr lang="ru-RU" sz="2800" b="1"/>
                <a:t>р</a:t>
              </a:r>
              <a:r>
                <a:rPr lang="ru-RU" sz="2800" b="1">
                  <a:solidFill>
                    <a:srgbClr val="FF0000"/>
                  </a:solidFill>
                </a:rPr>
                <a:t>о</a:t>
              </a:r>
              <a:r>
                <a:rPr lang="ru-RU" sz="2800" b="1"/>
                <a:t>бей</a:t>
              </a:r>
            </a:p>
          </p:txBody>
        </p:sp>
        <p:sp>
          <p:nvSpPr>
            <p:cNvPr id="13338" name="Line 11"/>
            <p:cNvSpPr>
              <a:spLocks noChangeShapeType="1"/>
            </p:cNvSpPr>
            <p:nvPr/>
          </p:nvSpPr>
          <p:spPr bwMode="auto">
            <a:xfrm flipH="1">
              <a:off x="1857356" y="1571612"/>
              <a:ext cx="71438" cy="1809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Группа 26"/>
          <p:cNvGrpSpPr>
            <a:grpSpLocks/>
          </p:cNvGrpSpPr>
          <p:nvPr/>
        </p:nvGrpSpPr>
        <p:grpSpPr bwMode="auto">
          <a:xfrm>
            <a:off x="2786063" y="1571625"/>
            <a:ext cx="2071687" cy="595313"/>
            <a:chOff x="2786050" y="1571612"/>
            <a:chExt cx="2071702" cy="594658"/>
          </a:xfrm>
        </p:grpSpPr>
        <p:sp>
          <p:nvSpPr>
            <p:cNvPr id="13335" name="TextBox 8"/>
            <p:cNvSpPr txBox="1">
              <a:spLocks noChangeArrowheads="1"/>
            </p:cNvSpPr>
            <p:nvPr/>
          </p:nvSpPr>
          <p:spPr bwMode="auto">
            <a:xfrm>
              <a:off x="2786050" y="1643050"/>
              <a:ext cx="20717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/>
                <a:t>с</a:t>
              </a:r>
              <a:r>
                <a:rPr lang="ru-RU" sz="2800" b="1">
                  <a:solidFill>
                    <a:srgbClr val="FF0000"/>
                  </a:solidFill>
                </a:rPr>
                <a:t>о</a:t>
              </a:r>
              <a:r>
                <a:rPr lang="ru-RU" sz="2800" b="1"/>
                <a:t>рока</a:t>
              </a:r>
            </a:p>
          </p:txBody>
        </p:sp>
        <p:sp>
          <p:nvSpPr>
            <p:cNvPr id="13336" name="Line 11"/>
            <p:cNvSpPr>
              <a:spLocks noChangeShapeType="1"/>
            </p:cNvSpPr>
            <p:nvPr/>
          </p:nvSpPr>
          <p:spPr bwMode="auto">
            <a:xfrm flipH="1">
              <a:off x="4000496" y="1571612"/>
              <a:ext cx="71438" cy="1809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Группа 32"/>
          <p:cNvGrpSpPr>
            <a:grpSpLocks/>
          </p:cNvGrpSpPr>
          <p:nvPr/>
        </p:nvGrpSpPr>
        <p:grpSpPr bwMode="auto">
          <a:xfrm>
            <a:off x="6786563" y="4143375"/>
            <a:ext cx="2071687" cy="523875"/>
            <a:chOff x="6786578" y="4143380"/>
            <a:chExt cx="2071702" cy="523220"/>
          </a:xfrm>
        </p:grpSpPr>
        <p:sp>
          <p:nvSpPr>
            <p:cNvPr id="13333" name="TextBox 12"/>
            <p:cNvSpPr txBox="1">
              <a:spLocks noChangeArrowheads="1"/>
            </p:cNvSpPr>
            <p:nvPr/>
          </p:nvSpPr>
          <p:spPr bwMode="auto">
            <a:xfrm>
              <a:off x="6786578" y="4143380"/>
              <a:ext cx="20717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/>
                <a:t>за</a:t>
              </a:r>
              <a:r>
                <a:rPr lang="ru-RU" sz="2800" b="1">
                  <a:solidFill>
                    <a:srgbClr val="FF0000"/>
                  </a:solidFill>
                </a:rPr>
                <a:t>я</a:t>
              </a:r>
              <a:r>
                <a:rPr lang="ru-RU" sz="2800" b="1"/>
                <a:t>ц</a:t>
              </a:r>
            </a:p>
          </p:txBody>
        </p:sp>
        <p:sp>
          <p:nvSpPr>
            <p:cNvPr id="13334" name="Line 11"/>
            <p:cNvSpPr>
              <a:spLocks noChangeShapeType="1"/>
            </p:cNvSpPr>
            <p:nvPr/>
          </p:nvSpPr>
          <p:spPr bwMode="auto">
            <a:xfrm flipH="1">
              <a:off x="7715272" y="4143380"/>
              <a:ext cx="71438" cy="1809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Группа 31"/>
          <p:cNvGrpSpPr>
            <a:grpSpLocks/>
          </p:cNvGrpSpPr>
          <p:nvPr/>
        </p:nvGrpSpPr>
        <p:grpSpPr bwMode="auto">
          <a:xfrm>
            <a:off x="4071938" y="6072188"/>
            <a:ext cx="2071687" cy="595312"/>
            <a:chOff x="4071934" y="6072206"/>
            <a:chExt cx="2071702" cy="594658"/>
          </a:xfrm>
        </p:grpSpPr>
        <p:sp>
          <p:nvSpPr>
            <p:cNvPr id="13331" name="TextBox 10"/>
            <p:cNvSpPr txBox="1">
              <a:spLocks noChangeArrowheads="1"/>
            </p:cNvSpPr>
            <p:nvPr/>
          </p:nvSpPr>
          <p:spPr bwMode="auto">
            <a:xfrm>
              <a:off x="4071934" y="6143644"/>
              <a:ext cx="20717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/>
                <a:t>л</a:t>
              </a:r>
              <a:r>
                <a:rPr lang="ru-RU" sz="2800" b="1">
                  <a:solidFill>
                    <a:srgbClr val="FF0000"/>
                  </a:solidFill>
                </a:rPr>
                <a:t>и</a:t>
              </a:r>
              <a:r>
                <a:rPr lang="ru-RU" sz="2800" b="1"/>
                <a:t>сица</a:t>
              </a:r>
            </a:p>
          </p:txBody>
        </p:sp>
        <p:sp>
          <p:nvSpPr>
            <p:cNvPr id="13332" name="Line 11"/>
            <p:cNvSpPr>
              <a:spLocks noChangeShapeType="1"/>
            </p:cNvSpPr>
            <p:nvPr/>
          </p:nvSpPr>
          <p:spPr bwMode="auto">
            <a:xfrm flipH="1">
              <a:off x="5214942" y="6072206"/>
              <a:ext cx="71438" cy="1809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Группа 29"/>
          <p:cNvGrpSpPr>
            <a:grpSpLocks/>
          </p:cNvGrpSpPr>
          <p:nvPr/>
        </p:nvGrpSpPr>
        <p:grpSpPr bwMode="auto">
          <a:xfrm>
            <a:off x="500063" y="4214813"/>
            <a:ext cx="2071687" cy="595312"/>
            <a:chOff x="500034" y="4214818"/>
            <a:chExt cx="2071702" cy="594658"/>
          </a:xfrm>
        </p:grpSpPr>
        <p:sp>
          <p:nvSpPr>
            <p:cNvPr id="13329" name="TextBox 9"/>
            <p:cNvSpPr txBox="1">
              <a:spLocks noChangeArrowheads="1"/>
            </p:cNvSpPr>
            <p:nvPr/>
          </p:nvSpPr>
          <p:spPr bwMode="auto">
            <a:xfrm>
              <a:off x="500034" y="4286256"/>
              <a:ext cx="20717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/>
                <a:t>в</a:t>
              </a:r>
              <a:r>
                <a:rPr lang="ru-RU" sz="2800" b="1">
                  <a:solidFill>
                    <a:srgbClr val="FF0000"/>
                  </a:solidFill>
                </a:rPr>
                <a:t>о</a:t>
              </a:r>
              <a:r>
                <a:rPr lang="ru-RU" sz="2800" b="1"/>
                <a:t>рона</a:t>
              </a:r>
            </a:p>
          </p:txBody>
        </p:sp>
        <p:sp>
          <p:nvSpPr>
            <p:cNvPr id="13330" name="Line 11"/>
            <p:cNvSpPr>
              <a:spLocks noChangeShapeType="1"/>
            </p:cNvSpPr>
            <p:nvPr/>
          </p:nvSpPr>
          <p:spPr bwMode="auto">
            <a:xfrm flipH="1">
              <a:off x="1714480" y="4214818"/>
              <a:ext cx="71438" cy="1809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Группа 30"/>
          <p:cNvGrpSpPr>
            <a:grpSpLocks/>
          </p:cNvGrpSpPr>
          <p:nvPr/>
        </p:nvGrpSpPr>
        <p:grpSpPr bwMode="auto">
          <a:xfrm>
            <a:off x="6429375" y="1571625"/>
            <a:ext cx="2071688" cy="595313"/>
            <a:chOff x="6429388" y="1571612"/>
            <a:chExt cx="2071702" cy="594658"/>
          </a:xfrm>
        </p:grpSpPr>
        <p:sp>
          <p:nvSpPr>
            <p:cNvPr id="13327" name="TextBox 11"/>
            <p:cNvSpPr txBox="1">
              <a:spLocks noChangeArrowheads="1"/>
            </p:cNvSpPr>
            <p:nvPr/>
          </p:nvSpPr>
          <p:spPr bwMode="auto">
            <a:xfrm>
              <a:off x="6429388" y="1643050"/>
              <a:ext cx="20717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b="1"/>
                <a:t>м</a:t>
              </a:r>
              <a:r>
                <a:rPr lang="ru-RU" sz="2800" b="1">
                  <a:solidFill>
                    <a:srgbClr val="FF0000"/>
                  </a:solidFill>
                </a:rPr>
                <a:t>е</a:t>
              </a:r>
              <a:r>
                <a:rPr lang="ru-RU" sz="2800" b="1"/>
                <a:t>дведь</a:t>
              </a:r>
            </a:p>
          </p:txBody>
        </p:sp>
        <p:sp>
          <p:nvSpPr>
            <p:cNvPr id="13328" name="Line 11"/>
            <p:cNvSpPr>
              <a:spLocks noChangeShapeType="1"/>
            </p:cNvSpPr>
            <p:nvPr/>
          </p:nvSpPr>
          <p:spPr bwMode="auto">
            <a:xfrm flipH="1">
              <a:off x="7715272" y="1571612"/>
              <a:ext cx="71438" cy="1809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326" name="Заголовок 20"/>
          <p:cNvPicPr>
            <a:picLocks noGrp="1" noChangeArrowheads="1"/>
          </p:cNvPicPr>
          <p:nvPr>
            <p:ph type="title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66863" y="139700"/>
            <a:ext cx="6986587" cy="12255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6563" y="207963"/>
            <a:ext cx="6986587" cy="1157287"/>
          </a:xfrm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714375" y="2643188"/>
            <a:ext cx="7429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/>
              <a:t>Воробьёв, Воронов, Сорокин,</a:t>
            </a:r>
          </a:p>
          <a:p>
            <a:endParaRPr lang="ru-RU" sz="3600" b="1" i="1"/>
          </a:p>
          <a:p>
            <a:r>
              <a:rPr lang="ru-RU" sz="3600" b="1" i="1"/>
              <a:t>Медведев, Лисицын, Зайцев.</a:t>
            </a:r>
            <a:endParaRPr lang="ru-RU" sz="3600"/>
          </a:p>
          <a:p>
            <a:endParaRPr lang="ru-RU" sz="360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14375" y="3214688"/>
            <a:ext cx="357188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214688" y="3214688"/>
            <a:ext cx="357187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572125" y="3214688"/>
            <a:ext cx="28575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14375" y="4357688"/>
            <a:ext cx="4572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14688" y="4357688"/>
            <a:ext cx="385762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72125" y="4357688"/>
            <a:ext cx="385763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Управляющая кнопка: документ 9">
            <a:hlinkClick r:id="rId3" action="ppaction://hlinksldjump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250825" y="1628775"/>
            <a:ext cx="86423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/>
              <a:t>Мы живём на планете </a:t>
            </a:r>
            <a:r>
              <a:rPr lang="ru-RU" sz="3200" b="1" dirty="0" smtClean="0">
                <a:solidFill>
                  <a:srgbClr val="FF0000"/>
                </a:solidFill>
              </a:rPr>
              <a:t>…….</a:t>
            </a:r>
            <a:r>
              <a:rPr lang="ru-RU" sz="3200" dirty="0" smtClean="0"/>
              <a:t>, </a:t>
            </a:r>
            <a:r>
              <a:rPr lang="ru-RU" sz="3200" dirty="0"/>
              <a:t>в стране </a:t>
            </a:r>
            <a:r>
              <a:rPr lang="ru-RU" sz="3200" b="1" dirty="0" smtClean="0">
                <a:solidFill>
                  <a:srgbClr val="FF0000"/>
                </a:solidFill>
              </a:rPr>
              <a:t>……</a:t>
            </a:r>
            <a:r>
              <a:rPr lang="ru-RU" sz="3200" dirty="0" smtClean="0"/>
              <a:t> </a:t>
            </a:r>
            <a:r>
              <a:rPr lang="ru-RU" sz="3200" dirty="0" smtClean="0"/>
              <a:t>,в </a:t>
            </a:r>
            <a:r>
              <a:rPr lang="ru-RU" sz="3200" b="1" dirty="0" smtClean="0">
                <a:solidFill>
                  <a:srgbClr val="FF0000"/>
                </a:solidFill>
              </a:rPr>
              <a:t>………… </a:t>
            </a:r>
            <a:r>
              <a:rPr lang="ru-RU" sz="3200" dirty="0" smtClean="0"/>
              <a:t>области</a:t>
            </a:r>
            <a:r>
              <a:rPr lang="ru-RU" sz="32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,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/>
              <a:t>в городе </a:t>
            </a:r>
            <a:r>
              <a:rPr lang="ru-RU" sz="3200" b="1" dirty="0" smtClean="0">
                <a:solidFill>
                  <a:srgbClr val="FF0000"/>
                </a:solidFill>
              </a:rPr>
              <a:t>……..</a:t>
            </a:r>
            <a:r>
              <a:rPr lang="ru-RU" sz="3200" dirty="0" smtClean="0"/>
              <a:t>. Наша </a:t>
            </a:r>
            <a:r>
              <a:rPr lang="ru-RU" sz="3200" dirty="0"/>
              <a:t>школа находится на улице </a:t>
            </a:r>
            <a:r>
              <a:rPr lang="ru-RU" sz="3200" b="1" dirty="0" smtClean="0">
                <a:solidFill>
                  <a:srgbClr val="FF0000"/>
                </a:solidFill>
              </a:rPr>
              <a:t>………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25603" name="WordArt 5"/>
          <p:cNvSpPr>
            <a:spLocks noChangeArrowheads="1" noChangeShapeType="1" noTextEdit="1"/>
          </p:cNvSpPr>
          <p:nvPr/>
        </p:nvSpPr>
        <p:spPr bwMode="auto">
          <a:xfrm>
            <a:off x="1785938" y="476250"/>
            <a:ext cx="7107237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571604" y="4286256"/>
            <a:ext cx="4143375" cy="50482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5616" name="Заголовок 11"/>
          <p:cNvPicPr>
            <a:picLocks noGrp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6563" y="139700"/>
            <a:ext cx="6986587" cy="1225550"/>
          </a:xfrm>
        </p:spPr>
      </p:pic>
      <p:pic>
        <p:nvPicPr>
          <p:cNvPr id="25619" name="Picture 5" descr="rus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114800"/>
            <a:ext cx="42513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13" descr="земл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4752"/>
            <a:ext cx="1890713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окумент 15">
            <a:hlinkClick r:id="rId5" action="ppaction://hlinksldjump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Ирина\Desktop\803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789040"/>
            <a:ext cx="2952328" cy="216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00808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/>
              <a:t>Мы живём на планете </a:t>
            </a:r>
            <a:r>
              <a:rPr lang="ru-RU" sz="3200" b="1" dirty="0" smtClean="0">
                <a:solidFill>
                  <a:srgbClr val="FF0000"/>
                </a:solidFill>
              </a:rPr>
              <a:t>Земля</a:t>
            </a:r>
            <a:r>
              <a:rPr lang="ru-RU" sz="3200" dirty="0" smtClean="0"/>
              <a:t>, в стране </a:t>
            </a:r>
            <a:r>
              <a:rPr lang="ru-RU" sz="3200" b="1" dirty="0" smtClean="0">
                <a:solidFill>
                  <a:srgbClr val="FF0000"/>
                </a:solidFill>
              </a:rPr>
              <a:t>Россия</a:t>
            </a:r>
            <a:r>
              <a:rPr lang="ru-RU" sz="3200" dirty="0" smtClean="0"/>
              <a:t> ,в </a:t>
            </a:r>
            <a:r>
              <a:rPr lang="ru-RU" sz="3200" b="1" dirty="0" smtClean="0">
                <a:solidFill>
                  <a:srgbClr val="FF0000"/>
                </a:solidFill>
              </a:rPr>
              <a:t>Московской </a:t>
            </a:r>
            <a:r>
              <a:rPr lang="ru-RU" sz="3200" dirty="0" smtClean="0"/>
              <a:t>области</a:t>
            </a:r>
            <a:r>
              <a:rPr lang="ru-RU" sz="32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,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в городе </a:t>
            </a:r>
            <a:r>
              <a:rPr lang="ru-RU" sz="3200" b="1" dirty="0" err="1" smtClean="0">
                <a:solidFill>
                  <a:srgbClr val="FF0000"/>
                </a:solidFill>
              </a:rPr>
              <a:t>Балашиха</a:t>
            </a:r>
            <a:r>
              <a:rPr lang="ru-RU" sz="3200" dirty="0" smtClean="0"/>
              <a:t>. Наша школа находится на улице </a:t>
            </a:r>
            <a:r>
              <a:rPr lang="ru-RU" sz="3200" b="1" dirty="0" err="1" smtClean="0">
                <a:solidFill>
                  <a:srgbClr val="FF0000"/>
                </a:solidFill>
              </a:rPr>
              <a:t>Баландина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3" name="Picture 13" descr="зем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4752"/>
            <a:ext cx="1890713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rus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114800"/>
            <a:ext cx="4106763" cy="21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Ирина\Desktop\803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29000"/>
            <a:ext cx="2952328" cy="2520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Заголовок 6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888" y="139700"/>
            <a:ext cx="6413500" cy="1225550"/>
          </a:xfrm>
        </p:spPr>
      </p:pic>
      <p:sp>
        <p:nvSpPr>
          <p:cNvPr id="26703" name="Rectangle 115"/>
          <p:cNvSpPr>
            <a:spLocks noChangeArrowheads="1"/>
          </p:cNvSpPr>
          <p:nvPr/>
        </p:nvSpPr>
        <p:spPr bwMode="auto">
          <a:xfrm>
            <a:off x="1500166" y="1571612"/>
            <a:ext cx="1787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Вариант </a:t>
            </a:r>
            <a:r>
              <a:rPr lang="en-GB" sz="2800" dirty="0"/>
              <a:t>I</a:t>
            </a:r>
            <a:endParaRPr lang="ru-RU" sz="2800" dirty="0"/>
          </a:p>
        </p:txBody>
      </p:sp>
      <p:sp>
        <p:nvSpPr>
          <p:cNvPr id="26704" name="Rectangle 115"/>
          <p:cNvSpPr>
            <a:spLocks noChangeArrowheads="1"/>
          </p:cNvSpPr>
          <p:nvPr/>
        </p:nvSpPr>
        <p:spPr bwMode="auto">
          <a:xfrm>
            <a:off x="5572125" y="1571625"/>
            <a:ext cx="1887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Вариант </a:t>
            </a:r>
            <a:r>
              <a:rPr lang="en-GB" sz="2800"/>
              <a:t>II</a:t>
            </a:r>
            <a:endParaRPr lang="ru-RU" sz="280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2143116"/>
          <a:ext cx="4143372" cy="4572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071"/>
                <a:gridCol w="2486024"/>
                <a:gridCol w="1077277"/>
              </a:tblGrid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Россия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бабушка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Пушкин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сынок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Дюймовочка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Медведев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тетя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Сергеевна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Светлана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озеро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500562" y="2143116"/>
          <a:ext cx="4167238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312"/>
                <a:gridCol w="2551376"/>
                <a:gridCol w="1020550"/>
              </a:tblGrid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Байкал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доченька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Африка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друзья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Волга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медведь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Петрович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дядя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0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Николай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071802" y="2143116"/>
          <a:ext cx="1071570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</a:tblGrid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643834" y="2143116"/>
          <a:ext cx="1071570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</a:tblGrid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4572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Управляющая кнопка: документ 14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214314" cy="214314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02fb365c5c66cd7f7e2327bb7f5e967b3cb23b7"/>
</p:tagLst>
</file>

<file path=ppt/theme/theme1.xml><?xml version="1.0" encoding="utf-8"?>
<a:theme xmlns:a="http://schemas.openxmlformats.org/drawingml/2006/main" name="1_Books">
  <a:themeElements>
    <a:clrScheme name="1_Books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Book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ooks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2942</TotalTime>
  <Words>260</Words>
  <Application>Microsoft Office PowerPoint</Application>
  <PresentationFormat>Экран (4:3)</PresentationFormat>
  <Paragraphs>89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1_Books</vt:lpstr>
      <vt:lpstr>Тема урока</vt:lpstr>
      <vt:lpstr>Слайд 2</vt:lpstr>
      <vt:lpstr>Работа в парах</vt:lpstr>
      <vt:lpstr>Физкультминутка</vt:lpstr>
      <vt:lpstr>Слайд 5</vt:lpstr>
      <vt:lpstr>Слайд 6</vt:lpstr>
      <vt:lpstr>Слайд 7</vt:lpstr>
      <vt:lpstr>Слайд 8</vt:lpstr>
      <vt:lpstr>Слайд 9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Дарёна</dc:creator>
  <cp:lastModifiedBy>Ирина</cp:lastModifiedBy>
  <cp:revision>287</cp:revision>
  <dcterms:created xsi:type="dcterms:W3CDTF">2010-04-23T03:00:43Z</dcterms:created>
  <dcterms:modified xsi:type="dcterms:W3CDTF">2019-02-12T13:24:54Z</dcterms:modified>
</cp:coreProperties>
</file>