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0" r:id="rId4"/>
    <p:sldId id="259" r:id="rId5"/>
    <p:sldId id="258" r:id="rId6"/>
    <p:sldId id="257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7" d="100"/>
          <a:sy n="47" d="100"/>
        </p:scale>
        <p:origin x="-114" y="-11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6.jpe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728191"/>
          </a:xfrm>
        </p:spPr>
        <p:txBody>
          <a:bodyPr>
            <a:normAutofit/>
          </a:bodyPr>
          <a:lstStyle/>
          <a:p>
            <a:r>
              <a:rPr lang="ru-RU" sz="4800" b="1" i="1" dirty="0" smtClean="0">
                <a:solidFill>
                  <a:schemeClr val="accent6">
                    <a:lumMod val="50000"/>
                  </a:schemeClr>
                </a:solidFill>
                <a:latin typeface="Book Antiqua" pitchFamily="18" charset="0"/>
              </a:rPr>
              <a:t>Природа родного края</a:t>
            </a:r>
            <a:endParaRPr lang="ru-RU" sz="4800" b="1" i="1" dirty="0">
              <a:solidFill>
                <a:schemeClr val="accent6">
                  <a:lumMod val="50000"/>
                </a:schemeClr>
              </a:solidFill>
              <a:latin typeface="Book Antiqua" pitchFamily="18" charset="0"/>
            </a:endParaRPr>
          </a:p>
        </p:txBody>
      </p:sp>
      <p:pic>
        <p:nvPicPr>
          <p:cNvPr id="7170" name="Picture 2" descr="C:\Documents and Settings\adm\Рабочий стол\41189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187" y="2636912"/>
            <a:ext cx="4445765" cy="2960138"/>
          </a:xfrm>
          <a:prstGeom prst="rect">
            <a:avLst/>
          </a:prstGeom>
          <a:noFill/>
          <a:ln w="111125">
            <a:solidFill>
              <a:schemeClr val="accent2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\Рабочий стол\ив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764704"/>
            <a:ext cx="2176811" cy="2708920"/>
          </a:xfrm>
          <a:prstGeom prst="rect">
            <a:avLst/>
          </a:prstGeom>
          <a:noFill/>
        </p:spPr>
      </p:pic>
      <p:pic>
        <p:nvPicPr>
          <p:cNvPr id="1027" name="Picture 3" descr="C:\Documents and Settings\adm\Рабочий стол\пальм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908720"/>
            <a:ext cx="1901711" cy="2483867"/>
          </a:xfrm>
          <a:prstGeom prst="rect">
            <a:avLst/>
          </a:prstGeom>
          <a:noFill/>
        </p:spPr>
      </p:pic>
      <p:pic>
        <p:nvPicPr>
          <p:cNvPr id="1028" name="Picture 4" descr="C:\Documents and Settings\adm\Рабочий стол\береза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31640" y="3429000"/>
            <a:ext cx="1957351" cy="3084115"/>
          </a:xfrm>
          <a:prstGeom prst="rect">
            <a:avLst/>
          </a:prstGeom>
          <a:noFill/>
        </p:spPr>
      </p:pic>
      <p:pic>
        <p:nvPicPr>
          <p:cNvPr id="1029" name="Picture 5" descr="C:\Documents and Settings\adm\Рабочий стол\ель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6016" y="3861048"/>
            <a:ext cx="2636912" cy="2636912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Четвёртый лишний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02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\Рабочий стол\ласт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620688"/>
            <a:ext cx="2773909" cy="3015556"/>
          </a:xfrm>
          <a:prstGeom prst="rect">
            <a:avLst/>
          </a:prstGeom>
          <a:noFill/>
        </p:spPr>
      </p:pic>
      <p:pic>
        <p:nvPicPr>
          <p:cNvPr id="2051" name="Picture 3" descr="C:\Documents and Settings\adm\Рабочий стол\дят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908720"/>
            <a:ext cx="2619375" cy="3048000"/>
          </a:xfrm>
          <a:prstGeom prst="rect">
            <a:avLst/>
          </a:prstGeom>
          <a:noFill/>
        </p:spPr>
      </p:pic>
      <p:pic>
        <p:nvPicPr>
          <p:cNvPr id="2052" name="Picture 4" descr="C:\Documents and Settings\adm\Рабочий стол\син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57275" y="3698875"/>
            <a:ext cx="2924175" cy="3048000"/>
          </a:xfrm>
          <a:prstGeom prst="rect">
            <a:avLst/>
          </a:prstGeom>
          <a:noFill/>
        </p:spPr>
      </p:pic>
      <p:pic>
        <p:nvPicPr>
          <p:cNvPr id="2053" name="Picture 5" descr="C:\Documents and Settings\adm\Рабочий стол\golub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60032" y="3576956"/>
            <a:ext cx="2771503" cy="2925614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Четвёртый лишний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05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adm\Рабочий стол\мух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268760"/>
            <a:ext cx="1702910" cy="2270547"/>
          </a:xfrm>
          <a:prstGeom prst="rect">
            <a:avLst/>
          </a:prstGeom>
          <a:noFill/>
        </p:spPr>
      </p:pic>
      <p:pic>
        <p:nvPicPr>
          <p:cNvPr id="3076" name="Picture 4" descr="C:\Documents and Settings\adm\Рабочий стол\оп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3717032"/>
            <a:ext cx="2476723" cy="2476723"/>
          </a:xfrm>
          <a:prstGeom prst="rect">
            <a:avLst/>
          </a:prstGeom>
          <a:noFill/>
        </p:spPr>
      </p:pic>
      <p:pic>
        <p:nvPicPr>
          <p:cNvPr id="3077" name="Picture 5" descr="C:\Documents and Settings\adm\Рабочий стол\подб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064" y="3933056"/>
            <a:ext cx="2304256" cy="2391933"/>
          </a:xfrm>
          <a:prstGeom prst="rect">
            <a:avLst/>
          </a:prstGeom>
          <a:noFill/>
        </p:spPr>
      </p:pic>
      <p:pic>
        <p:nvPicPr>
          <p:cNvPr id="3078" name="Picture 6" descr="C:\Documents and Settings\adm\Рабочий стол\белы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11960" y="1628800"/>
            <a:ext cx="3600400" cy="1800200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Четвёртый лишний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07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adm\Рабочий стол\за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457780"/>
            <a:ext cx="3347865" cy="2092415"/>
          </a:xfrm>
          <a:prstGeom prst="rect">
            <a:avLst/>
          </a:prstGeom>
          <a:noFill/>
        </p:spPr>
      </p:pic>
      <p:pic>
        <p:nvPicPr>
          <p:cNvPr id="4099" name="Picture 3" descr="C:\Documents and Settings\adm\Рабочий стол\бобр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97092" y="1385889"/>
            <a:ext cx="3907146" cy="2043112"/>
          </a:xfrm>
          <a:prstGeom prst="rect">
            <a:avLst/>
          </a:prstGeom>
          <a:noFill/>
        </p:spPr>
      </p:pic>
      <p:pic>
        <p:nvPicPr>
          <p:cNvPr id="4100" name="Picture 4" descr="C:\Documents and Settings\adm\Рабочий стол\морж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4365104"/>
            <a:ext cx="3564458" cy="1856489"/>
          </a:xfrm>
          <a:prstGeom prst="rect">
            <a:avLst/>
          </a:prstGeom>
          <a:noFill/>
        </p:spPr>
      </p:pic>
      <p:pic>
        <p:nvPicPr>
          <p:cNvPr id="4101" name="Picture 5" descr="C:\Documents and Settings\adm\Рабочий стол\лис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4048" y="4509120"/>
            <a:ext cx="3026124" cy="1872376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Четвёртый лишний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10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adm\Рабочий стол\еж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5" y="4239090"/>
            <a:ext cx="3168352" cy="1782197"/>
          </a:xfrm>
          <a:prstGeom prst="rect">
            <a:avLst/>
          </a:prstGeom>
          <a:noFill/>
        </p:spPr>
      </p:pic>
      <p:pic>
        <p:nvPicPr>
          <p:cNvPr id="5124" name="Picture 4" descr="C:\Documents and Settings\adm\Рабочий стол\ляг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1484784"/>
            <a:ext cx="2375578" cy="1689300"/>
          </a:xfrm>
          <a:prstGeom prst="rect">
            <a:avLst/>
          </a:prstGeom>
          <a:noFill/>
        </p:spPr>
      </p:pic>
      <p:pic>
        <p:nvPicPr>
          <p:cNvPr id="5125" name="Picture 5" descr="C:\Documents and Settings\adm\Рабочий стол\вол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624" y="1196752"/>
            <a:ext cx="2232248" cy="2319219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Четвёртый лишний</a:t>
            </a:r>
            <a:endParaRPr lang="ru-RU" dirty="0"/>
          </a:p>
        </p:txBody>
      </p:sp>
      <p:pic>
        <p:nvPicPr>
          <p:cNvPr id="1026" name="Picture 2" descr="C:\Documents and Settings\adm\Рабочий стол\белка-1383986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6056" y="3860068"/>
            <a:ext cx="2952328" cy="20739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12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adm\Рабочий стол\шип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484784"/>
            <a:ext cx="3168352" cy="2376264"/>
          </a:xfrm>
          <a:prstGeom prst="rect">
            <a:avLst/>
          </a:prstGeom>
          <a:noFill/>
        </p:spPr>
      </p:pic>
      <p:pic>
        <p:nvPicPr>
          <p:cNvPr id="6147" name="Picture 3" descr="C:\Documents and Settings\adm\Рабочий стол\рром.jpg"/>
          <p:cNvPicPr>
            <a:picLocks noChangeAspect="1" noChangeArrowheads="1"/>
          </p:cNvPicPr>
          <p:nvPr/>
        </p:nvPicPr>
        <p:blipFill>
          <a:blip r:embed="rId3" cstate="print"/>
          <a:srcRect l="22222" r="15152"/>
          <a:stretch>
            <a:fillRect/>
          </a:stretch>
        </p:blipFill>
        <p:spPr bwMode="auto">
          <a:xfrm>
            <a:off x="5436096" y="1340768"/>
            <a:ext cx="2232248" cy="2376264"/>
          </a:xfrm>
          <a:prstGeom prst="rect">
            <a:avLst/>
          </a:prstGeom>
          <a:noFill/>
        </p:spPr>
      </p:pic>
      <p:pic>
        <p:nvPicPr>
          <p:cNvPr id="6148" name="Picture 4" descr="C:\Documents and Settings\adm\Рабочий стол\коло.png"/>
          <p:cNvPicPr>
            <a:picLocks noChangeAspect="1" noChangeArrowheads="1"/>
          </p:cNvPicPr>
          <p:nvPr/>
        </p:nvPicPr>
        <p:blipFill>
          <a:blip r:embed="rId4" cstate="print"/>
          <a:srcRect t="6563" r="19345"/>
          <a:stretch>
            <a:fillRect/>
          </a:stretch>
        </p:blipFill>
        <p:spPr bwMode="auto">
          <a:xfrm>
            <a:off x="5004048" y="3933056"/>
            <a:ext cx="2160240" cy="2636065"/>
          </a:xfrm>
          <a:prstGeom prst="rect">
            <a:avLst/>
          </a:prstGeom>
          <a:noFill/>
        </p:spPr>
      </p:pic>
      <p:pic>
        <p:nvPicPr>
          <p:cNvPr id="6149" name="Picture 5" descr="C:\Documents and Settings\adm\Рабочий стол\i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99592" y="4508780"/>
            <a:ext cx="2952328" cy="1968219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Четвёртый лишний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14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15</Words>
  <Application>Microsoft Office PowerPoint</Application>
  <PresentationFormat>Экран (4:3)</PresentationFormat>
  <Paragraphs>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Природа родного края</vt:lpstr>
      <vt:lpstr>Четвёртый лишний</vt:lpstr>
      <vt:lpstr>Четвёртый лишний</vt:lpstr>
      <vt:lpstr>Четвёртый лишний</vt:lpstr>
      <vt:lpstr>Четвёртый лишний</vt:lpstr>
      <vt:lpstr>Четвёртый лишний</vt:lpstr>
      <vt:lpstr>Четвёртый лишний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</cp:lastModifiedBy>
  <cp:revision>7</cp:revision>
  <dcterms:modified xsi:type="dcterms:W3CDTF">2021-10-20T18:06:21Z</dcterms:modified>
</cp:coreProperties>
</file>