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5" r:id="rId3"/>
    <p:sldId id="266" r:id="rId4"/>
    <p:sldId id="256" r:id="rId5"/>
    <p:sldId id="263" r:id="rId6"/>
    <p:sldId id="264" r:id="rId7"/>
    <p:sldId id="267" r:id="rId8"/>
    <p:sldId id="268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леб\Desktop\1619503515_21-phonoteka_org-p-fon-dlya-prezentatsii-deti-i-roditeli-21.jpg"/>
          <p:cNvPicPr>
            <a:picLocks noChangeAspect="1" noChangeArrowheads="1"/>
          </p:cNvPicPr>
          <p:nvPr/>
        </p:nvPicPr>
        <p:blipFill>
          <a:blip r:embed="rId2" cstate="print"/>
          <a:srcRect b="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1844824"/>
            <a:ext cx="788812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ВИДЫ ПРОДУКТИВНОЙ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ДЕТСКОЙ ДЕЯТЕЛЬНОСТИ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83768" y="3861048"/>
            <a:ext cx="4536504" cy="6480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Консультация для воспитателей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леб\Desktop\1619503515_21-phonoteka_org-p-fon-dlya-prezentatsii-deti-i-roditeli-21.jpg"/>
          <p:cNvPicPr>
            <a:picLocks noChangeAspect="1" noChangeArrowheads="1"/>
          </p:cNvPicPr>
          <p:nvPr/>
        </p:nvPicPr>
        <p:blipFill>
          <a:blip r:embed="rId2" cstate="print"/>
          <a:srcRect b="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51520" y="260648"/>
            <a:ext cx="7272808" cy="640871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соответствии с федеральным государственным образовательным стандартом дошкольного образования основной деятельностью детей дошкольного возраста является игра. Однако, есть ещё один важный вид деятельности – продуктивный. В условиях дошкольного образования продуктивной называют такую деятельность ребёнка под руководством воспитателя, результатом которой является появление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какого-либо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продукта. Продуктивная деятельность создаёт благоприятные педагогические условия для важного процесса социализации детей. В этот возрастной период продуктивная деятельность вместе с игрой имеет решающее значение для развития детской психики.</a:t>
            </a:r>
          </a:p>
          <a:p>
            <a:pPr lvl="0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леб\Desktop\1619503515_21-phonoteka_org-p-fon-dlya-prezentatsii-deti-i-roditeli-21.jpg"/>
          <p:cNvPicPr>
            <a:picLocks noChangeAspect="1" noChangeArrowheads="1"/>
          </p:cNvPicPr>
          <p:nvPr/>
        </p:nvPicPr>
        <p:blipFill>
          <a:blip r:embed="rId2" cstate="print"/>
          <a:srcRect b="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51520" y="260648"/>
            <a:ext cx="7272808" cy="640871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процессе продуктивной деятельности 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ребенка 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дошкольного возраста формируются важные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качества личности: умственная активность, любознательность, самостоятельность, инициатива, которые являются основными компонентами творческой деятельности. Ребенок приучается быть активным в наблюдении, выполнении работы, проявлять самостоятельность и инициативу в продумывании содержания, подборе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материалов, использовании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разнообразных </a:t>
            </a:r>
            <a:endParaRPr lang="ru-RU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художественной выразительности.</a:t>
            </a:r>
          </a:p>
          <a:p>
            <a:pPr lvl="0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леб\Desktop\1619503515_21-phonoteka_org-p-fon-dlya-prezentatsii-deti-i-roditeli-21.jpg"/>
          <p:cNvPicPr>
            <a:picLocks noChangeAspect="1" noChangeArrowheads="1"/>
          </p:cNvPicPr>
          <p:nvPr/>
        </p:nvPicPr>
        <p:blipFill>
          <a:blip r:embed="rId2" cstate="print"/>
          <a:srcRect b="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620688"/>
            <a:ext cx="6912768" cy="590465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дошкольных образовательных учреждениях дети осваивают следующие виды продуктивной активности: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рисование (кроме традиционной техники, малыши осваивают целый ряд нетрадиционных — рисование ватными палочками, пальчиками, штампами и пр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.);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/>
                </a:solidFill>
              </a:rPr>
              <a:t>лепку (из пластилина, кинетического песка, полимерной глины, теста);</a:t>
            </a:r>
          </a:p>
          <a:p>
            <a:pPr lvl="0">
              <a:buFont typeface="Wingdings" pitchFamily="2" charset="2"/>
              <a:buChar char="v"/>
            </a:pP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леб\Desktop\1619503515_21-phonoteka_org-p-fon-dlya-prezentatsii-deti-i-roditeli-21.jpg"/>
          <p:cNvPicPr>
            <a:picLocks noChangeAspect="1" noChangeArrowheads="1"/>
          </p:cNvPicPr>
          <p:nvPr/>
        </p:nvPicPr>
        <p:blipFill>
          <a:blip r:embed="rId2" cstate="print"/>
          <a:srcRect b="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620688"/>
            <a:ext cx="6912768" cy="590465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дошкольных образовательных учреждениях дети осваивают следующие виды продуктивной активности: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конструирование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(в младшем дошкольном возрасте это в основном кубики, природный материал, в среднем и старшем список пополняется моделированием из бумаги, конструкторов);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пение, хореографию, театрализованную деятельность;</a:t>
            </a:r>
          </a:p>
          <a:p>
            <a:pPr lvl="0">
              <a:buFont typeface="Wingdings" pitchFamily="2" charset="2"/>
              <a:buChar char="v"/>
            </a:pP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леб\Desktop\1619503515_21-phonoteka_org-p-fon-dlya-prezentatsii-deti-i-roditeli-21.jpg"/>
          <p:cNvPicPr>
            <a:picLocks noChangeAspect="1" noChangeArrowheads="1"/>
          </p:cNvPicPr>
          <p:nvPr/>
        </p:nvPicPr>
        <p:blipFill>
          <a:blip r:embed="rId2" cstate="print"/>
          <a:srcRect b="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620688"/>
            <a:ext cx="6912768" cy="590465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дошкольных образовательных учреждениях дети осваивают следующие виды продуктивной активности: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макетами (этот вид продуктивной деятельности практикуется в основном в старшем дошкольном возрасте, например, когда ребята создают вместе с родителями макет проезжей части и с его помощью отрабатывают ПДД, подключая театрализованную деятельность с картонными куклами).</a:t>
            </a:r>
          </a:p>
          <a:p>
            <a:pPr lvl="0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леб\Desktop\1619503515_21-phonoteka_org-p-fon-dlya-prezentatsii-deti-i-roditeli-21.jpg"/>
          <p:cNvPicPr>
            <a:picLocks noChangeAspect="1" noChangeArrowheads="1"/>
          </p:cNvPicPr>
          <p:nvPr/>
        </p:nvPicPr>
        <p:blipFill>
          <a:blip r:embed="rId2" cstate="print"/>
          <a:srcRect b="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51520" y="260648"/>
            <a:ext cx="7272808" cy="640871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 образовательной деятельности дошкольной образовательной организации в жизни ребенка должно быть предусмотрено место для свободной продуктивной деятельности, которая осуществляется в условиях определенной развивающей предметно-пространственной среды, стимулирующей проявление детьми самостоятельности и творчества, развитие детских интересов, где есть возможность участвовать в коллективных действиях со сверстниками и действовать самостоятельно.</a:t>
            </a:r>
            <a:endParaRPr lang="ru-RU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леб\Desktop\1619503515_21-phonoteka_org-p-fon-dlya-prezentatsii-deti-i-roditeli-21.jpg"/>
          <p:cNvPicPr>
            <a:picLocks noChangeAspect="1" noChangeArrowheads="1"/>
          </p:cNvPicPr>
          <p:nvPr/>
        </p:nvPicPr>
        <p:blipFill>
          <a:blip r:embed="rId2" cstate="print"/>
          <a:srcRect b="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51520" y="260648"/>
            <a:ext cx="7272808" cy="640871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Необходимым условием свободной продуктивной деятельности является наличие разнообразных пособий, материалов, которые должны быть в свободном доступе и достаточном количестве. Ребенок может решать сам, какие материалы, когда и как ему использовать. Роль педагога при этом заключается в том, чтобы совместно с ребенком разработать план и способ его деятельности, предоставить набор материалов, соответствующий интересам и стимулирующий личностное развитие ребенка.</a:t>
            </a:r>
            <a:endParaRPr lang="ru-RU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леб\Desktop\1619503515_21-phonoteka_org-p-fon-dlya-prezentatsii-deti-i-roditeli-21.jpg"/>
          <p:cNvPicPr>
            <a:picLocks noChangeAspect="1" noChangeArrowheads="1"/>
          </p:cNvPicPr>
          <p:nvPr/>
        </p:nvPicPr>
        <p:blipFill>
          <a:blip r:embed="rId2" cstate="print"/>
          <a:srcRect b="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51520" y="260648"/>
            <a:ext cx="7272808" cy="640871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Таким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образом, основными видами детской деятельности дошкольного периода являются игровая и продуктивная. Продуктивная деятельность в дошкольном образовании называют деятельность детей под руководством взрослого, в результате которой появляется определённый продукт. Многочисленные исследования показали, что именно продуктивная деятельность способствует развитию графического навыка у детей старшего дошкольного возраста, воспитывает настойчивость, воображение, создаёт педагогические условия для процесса социализации старших дошкольников и наряду с игрой, имеет в этот период наибольшее значение для развития психики.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157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Глеб</dc:creator>
  <cp:lastModifiedBy>Глеб</cp:lastModifiedBy>
  <cp:revision>4</cp:revision>
  <dcterms:created xsi:type="dcterms:W3CDTF">2021-10-20T03:48:45Z</dcterms:created>
  <dcterms:modified xsi:type="dcterms:W3CDTF">2021-10-20T04:14:18Z</dcterms:modified>
</cp:coreProperties>
</file>