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E0AA31-1546-4883-B610-6390C30C3C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По порядку все планеты назовет любой из нас…</a:t>
            </a:r>
          </a:p>
        </p:txBody>
      </p:sp>
    </p:spTree>
    <p:extLst>
      <p:ext uri="{BB962C8B-B14F-4D97-AF65-F5344CB8AC3E}">
        <p14:creationId xmlns:p14="http://schemas.microsoft.com/office/powerpoint/2010/main" val="1388033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2DB016-DCD2-4C34-A975-1015C932FE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7999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F274BC-82F9-4608-840D-68C9EEA02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13" y="192881"/>
            <a:ext cx="2746513" cy="1456267"/>
          </a:xfrm>
        </p:spPr>
        <p:txBody>
          <a:bodyPr/>
          <a:lstStyle/>
          <a:p>
            <a:r>
              <a:rPr lang="ru-RU" dirty="0"/>
              <a:t>МЕРКУРИЙ</a:t>
            </a:r>
          </a:p>
        </p:txBody>
      </p:sp>
    </p:spTree>
    <p:extLst>
      <p:ext uri="{BB962C8B-B14F-4D97-AF65-F5344CB8AC3E}">
        <p14:creationId xmlns:p14="http://schemas.microsoft.com/office/powerpoint/2010/main" val="791407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F3894FD-5539-4175-913B-5F8CAC8A2A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1497" y="0"/>
            <a:ext cx="9170504" cy="6877878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A5649F-7665-46B8-8104-A8AEF2788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2083903" cy="1456267"/>
          </a:xfrm>
        </p:spPr>
        <p:txBody>
          <a:bodyPr/>
          <a:lstStyle/>
          <a:p>
            <a:r>
              <a:rPr lang="ru-RU" dirty="0"/>
              <a:t>ВЕНЕРА</a:t>
            </a:r>
          </a:p>
        </p:txBody>
      </p:sp>
    </p:spTree>
    <p:extLst>
      <p:ext uri="{BB962C8B-B14F-4D97-AF65-F5344CB8AC3E}">
        <p14:creationId xmlns:p14="http://schemas.microsoft.com/office/powerpoint/2010/main" val="319598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F2B0DB-2C07-4EF0-8E0E-FD5575D31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ЗЕМЛЯ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F3AB14-41FC-4999-B4ED-2CA118B110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2774" y="0"/>
            <a:ext cx="6858000" cy="6858000"/>
          </a:xfrm>
        </p:spPr>
      </p:pic>
    </p:spTree>
    <p:extLst>
      <p:ext uri="{BB962C8B-B14F-4D97-AF65-F5344CB8AC3E}">
        <p14:creationId xmlns:p14="http://schemas.microsoft.com/office/powerpoint/2010/main" val="3146789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12A440F-18E3-45BA-92E4-D436D510E7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8808" y="0"/>
            <a:ext cx="6494383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9AAE8-B9AB-47CB-B1B8-D36B3E389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567069" cy="1456267"/>
          </a:xfrm>
        </p:spPr>
        <p:txBody>
          <a:bodyPr/>
          <a:lstStyle/>
          <a:p>
            <a:r>
              <a:rPr lang="ru-RU" dirty="0"/>
              <a:t>МАРС</a:t>
            </a:r>
          </a:p>
        </p:txBody>
      </p:sp>
    </p:spTree>
    <p:extLst>
      <p:ext uri="{BB962C8B-B14F-4D97-AF65-F5344CB8AC3E}">
        <p14:creationId xmlns:p14="http://schemas.microsoft.com/office/powerpoint/2010/main" val="3639850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C58969E-B195-4B71-854F-30D65C1F6D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9271" y="-9215"/>
            <a:ext cx="6867215" cy="6867215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ECBF19-9624-4387-A1D2-B11C07C6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609600"/>
            <a:ext cx="2110408" cy="1456267"/>
          </a:xfrm>
        </p:spPr>
        <p:txBody>
          <a:bodyPr/>
          <a:lstStyle/>
          <a:p>
            <a:r>
              <a:rPr lang="ru-RU" dirty="0"/>
              <a:t>ЮПИТЕР</a:t>
            </a:r>
          </a:p>
        </p:txBody>
      </p:sp>
    </p:spTree>
    <p:extLst>
      <p:ext uri="{BB962C8B-B14F-4D97-AF65-F5344CB8AC3E}">
        <p14:creationId xmlns:p14="http://schemas.microsoft.com/office/powerpoint/2010/main" val="3063876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17BC51-03AC-4D77-A7B8-5BC2A10D3A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B0221C-1121-48BA-BC70-F2FC1E168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2242929" cy="1456267"/>
          </a:xfrm>
        </p:spPr>
        <p:txBody>
          <a:bodyPr/>
          <a:lstStyle/>
          <a:p>
            <a:r>
              <a:rPr lang="ru-RU" dirty="0"/>
              <a:t>САТУРН</a:t>
            </a:r>
          </a:p>
        </p:txBody>
      </p:sp>
    </p:spTree>
    <p:extLst>
      <p:ext uri="{BB962C8B-B14F-4D97-AF65-F5344CB8AC3E}">
        <p14:creationId xmlns:p14="http://schemas.microsoft.com/office/powerpoint/2010/main" val="2868838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9D671C-717E-4974-AF3D-0FF6964FF6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2" cy="6858001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E3B4B6-A31E-4C47-AC96-D2E5079DF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УРАН</a:t>
            </a:r>
          </a:p>
        </p:txBody>
      </p:sp>
    </p:spTree>
    <p:extLst>
      <p:ext uri="{BB962C8B-B14F-4D97-AF65-F5344CB8AC3E}">
        <p14:creationId xmlns:p14="http://schemas.microsoft.com/office/powerpoint/2010/main" val="451814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40823B9-5A0C-4BEA-9DAE-59D8ADE441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4999" y="0"/>
            <a:ext cx="10287001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5327D2-2175-4D48-A476-36352CF78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15" y="649357"/>
            <a:ext cx="1871869" cy="1456267"/>
          </a:xfrm>
        </p:spPr>
        <p:txBody>
          <a:bodyPr/>
          <a:lstStyle/>
          <a:p>
            <a:r>
              <a:rPr lang="ru-RU" dirty="0"/>
              <a:t>НЕПТУН</a:t>
            </a:r>
          </a:p>
        </p:txBody>
      </p:sp>
    </p:spTree>
    <p:extLst>
      <p:ext uri="{BB962C8B-B14F-4D97-AF65-F5344CB8AC3E}">
        <p14:creationId xmlns:p14="http://schemas.microsoft.com/office/powerpoint/2010/main" val="256079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28</TotalTime>
  <Words>17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Небесная</vt:lpstr>
      <vt:lpstr>По порядку все планеты назовет любой из нас…</vt:lpstr>
      <vt:lpstr>МЕРКУРИЙ</vt:lpstr>
      <vt:lpstr>ВЕНЕРА</vt:lpstr>
      <vt:lpstr>ЗЕМЛЯ</vt:lpstr>
      <vt:lpstr>МАРС</vt:lpstr>
      <vt:lpstr>ЮПИТЕР</vt:lpstr>
      <vt:lpstr>САТУРН</vt:lpstr>
      <vt:lpstr>УРАН</vt:lpstr>
      <vt:lpstr>НЕПТУН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Елисеева</dc:creator>
  <cp:lastModifiedBy>Валентина Азарова</cp:lastModifiedBy>
  <cp:revision>4</cp:revision>
  <dcterms:created xsi:type="dcterms:W3CDTF">2021-03-28T14:12:22Z</dcterms:created>
  <dcterms:modified xsi:type="dcterms:W3CDTF">2021-04-01T09:53:48Z</dcterms:modified>
</cp:coreProperties>
</file>