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1014" autoAdjust="0"/>
  </p:normalViewPr>
  <p:slideViewPr>
    <p:cSldViewPr>
      <p:cViewPr varScale="1">
        <p:scale>
          <a:sx n="90" d="100"/>
          <a:sy n="90" d="100"/>
        </p:scale>
        <p:origin x="8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nindzyago.com.ua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Рекомендации для родителей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Выбираем конструктор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48768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Ананьева Ирина Владимировна,</a:t>
            </a:r>
          </a:p>
          <a:p>
            <a:pPr algn="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воспитатель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523071"/>
            <a:ext cx="2590800" cy="1943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528715"/>
            <a:ext cx="2501900" cy="18764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8200" y="381001"/>
            <a:ext cx="43434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конструктор в виде мозаики. Такие игрушки бывают двух видов: мозаика с крупными деталями, и обычная мозаика. Вторая достаточно сложная для ребенка, но значительно лучше развивает координацию. Именно этот конструктор помогает развитию у ребенка фантазии.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87029"/>
            <a:ext cx="4267202" cy="38185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94886" y="-613887"/>
            <a:ext cx="2734630" cy="42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245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286250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Существует масса разнообразных конструкторов, но когда вы выбираете конструктор, то попробуйте собрать что-то самостоятельно и тогда вы подумаете: а, может, такой конструктор еще очень тяжел для моего ребенка?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40953" y="554948"/>
            <a:ext cx="6477002" cy="582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78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1" y="304800"/>
            <a:ext cx="86105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 утверждают, что конструктор – это лучшая игрушка, которая поможет подготовить вашего ребенка к школе. Как?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Во-первых, имея множество деталей, любой конструктор превосходно развивает мелкую моторику, благодаря чему ребенку становится проще держать ручку в руке и учиться писать, а когда кисть натренирована, то и почерк вырабатывается красивее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514600"/>
            <a:ext cx="3927764" cy="4114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2982456"/>
            <a:ext cx="4613563" cy="366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32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228600"/>
            <a:ext cx="6477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Во-вторых, конструирование способствует формированию таких личностных качеств у ребенка, как усидчивость, внимание, целеустремленность, находчивость, организованность, аккуратность и ответственность.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990600"/>
            <a:ext cx="3352800" cy="568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38400"/>
            <a:ext cx="5503333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37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52400"/>
            <a:ext cx="6553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В-третьих, как бы это странно ни звучало, но игры с конструктором способствуют развитию речи у ребенка. Оказывается, мелкая моторика рук помогает стимулировать определенные зоны коры головного мозга, отвечающие за речь.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133600"/>
            <a:ext cx="7772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449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В-четвертых, конструкторы развивают пространственное мышление, которое обязательно поможет ребенку проще осваивать математическую, физическую, химическую и другие программы из школьного курса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700514"/>
            <a:ext cx="5257800" cy="503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68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533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иногда случается и так, что для того чтобы «построить» свою мечту, ребенок может настолько увлечься, что в свободное время скорее займется поиском нужной информации о предмете, чем будет бесцельно просматривать страницы социальных сетей.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8600" y="1752600"/>
            <a:ext cx="647700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921000"/>
            <a:ext cx="4267200" cy="386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237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1"/>
            <a:ext cx="54864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Конструктор для ребенка – это уникальная игрушка, которая позволяет изучить все вокруг, начиная с названий предметов, вплоть до основных свойств, формируя понимание пропорций, масштаба, меры и ритма, а также чувства композиции и прекрасного.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Тяжело в наше время найти столь же функциональную, многоплановую и разнообразную игрушку, которая в то же время будет всегда интересна ребенку, как конструктор. Подбирая набор в подарок или просто так своему ребенку, советуем на этой вещи не экономить, ведь чем больше деталей в наборе, тем больше всякого интересного из этих частиц сможет создать ваш малыш.</a:t>
            </a: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718" y="304801"/>
            <a:ext cx="3063732" cy="637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0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81000"/>
            <a:ext cx="6324600" cy="2189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– это основной вид восприятия информации и мира вокруг для ребенка, через них он учится понимать, как все устроено, перенимает модели поведения и обыгрывает окружающую обстановку.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2570125"/>
            <a:ext cx="5256334" cy="41354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048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Одной из самых интересных, развивающих и познавательных игр для ребенка является конструктор. В нашей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группе много конструкторов разного вида. Дети с большим интересом и увлечением им занимаются. Используют в различной игровой деятельности, при этом сами выбирают вид конструктора, с которым сегодня хотел бы поиграть. 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1"/>
            <a:ext cx="5804666" cy="3581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613124"/>
            <a:ext cx="8610600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именно эта игрушка отличается от остальных?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51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52402"/>
            <a:ext cx="4800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Конструкторы для детей можно назвать одной из самых полезных и увлекательных игрушек, причем не важно, идет речь о крутых сериях конструкторов </a:t>
            </a:r>
            <a:r>
              <a:rPr lang="ru-RU" sz="2400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"/>
              </a:rPr>
              <a:t>ниндзяго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, любимом во всем мире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лего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или старых добрых кубиках и пирамидках. Как говорил знаменитый русский педагог К.Д. Ушинский, лучшая игрушка для ребенка та, которая способна изменяться самым непредсказуемым образом.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33400"/>
            <a:ext cx="2743200" cy="462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266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458200" cy="6166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Несмотря на огромный интерес подрастающего поколения к компьютерным играм, конструктор – одна из тех немногих игрушек, способных увлечь ребенка надолго. Чем? Конструирование само по себе – это созидательный процесс, который предполагает творческий поиск. По утверждениям психологов, даже обыкновенное построение по схеме способствует развитию творческих и аналитических способностей, ведь даже самый простой процесс соотнесения оригинала и полученной модели требует определенных усилий мозга. Что тогда говорить о создании новых зданий, сооружений, невиданных животных и т.д.? И все это возможно, только благодаря одному конструктору.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сомнений, что конструктор – она из самых популярных игрушек среди детей почти любого возраста. И это неспроста!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02577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9600" y="609600"/>
            <a:ext cx="441960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конструктор – это игра, которая подойдет ребенку любого возраста. Ребенок играет с конструктором, но ему не очень интересно, а если в его игру включается такой авторитетный персонаж как папа, то у ребенка появляется интерес к игре. Не стоит помогать ребенку собирать конструктор, дайте ему поэкспериментировать, а затем найти применение для его игрушек на практике.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4191000" cy="649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25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304800"/>
            <a:ext cx="4114800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вы играете с ребенком с конструктором, то ему становится интересна сама игра, а это очень полезно. Как вы думаете, чем еще полезен конструктор для ребенка? А тем, что в это время работает восприятие форм, моторика, осязание, пространственное мышление. Поэтому ребенку очень полезны такие детские игрушки.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061" y="304800"/>
            <a:ext cx="4281139" cy="3276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03266" y="2873447"/>
            <a:ext cx="2827977" cy="42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6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0"/>
            <a:ext cx="66294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ребенок еще маленький, то лучшим конструктором для него будут кубики. Такие игры увлекают ребенка, помогают в развитии пространственного воображения, а так же обучают ребенка формам и цветам.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94120" y="1860470"/>
            <a:ext cx="3860960" cy="518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0902" y="2520789"/>
            <a:ext cx="3511127" cy="38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54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304800"/>
            <a:ext cx="6477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идет конструктор, который развивает логическое мышление. Суть в том, что каждому предмету соответствует свое отверстие и ребенку надо подобрать к каждому отверстию свой предмет.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33600"/>
            <a:ext cx="6477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987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166</TotalTime>
  <Words>688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Wingdings</vt:lpstr>
      <vt:lpstr>Wingdings 2</vt:lpstr>
      <vt:lpstr>Официальная</vt:lpstr>
      <vt:lpstr>Выбираем конструктор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Выбираем конструктор</dc:title>
  <dc:creator>окси</dc:creator>
  <cp:lastModifiedBy>User</cp:lastModifiedBy>
  <cp:revision>19</cp:revision>
  <dcterms:created xsi:type="dcterms:W3CDTF">2021-06-14T09:21:47Z</dcterms:created>
  <dcterms:modified xsi:type="dcterms:W3CDTF">2021-10-20T03:30:34Z</dcterms:modified>
</cp:coreProperties>
</file>