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</a:t>
            </a:r>
            <a:r>
              <a:rPr lang="ru-RU" b="1" dirty="0" smtClean="0"/>
              <a:t>ЗАГАДКИ ИЗ СКАЗОК </a:t>
            </a: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7170" name="Picture 2" descr="C:\Users\User\Desktop\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73838"/>
            <a:ext cx="6028933" cy="46523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ЧЕБУРАШКА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Их приглашают с другом Геной</a:t>
            </a:r>
          </a:p>
          <a:p>
            <a:pPr>
              <a:buNone/>
            </a:pPr>
            <a:r>
              <a:rPr lang="ru-RU" dirty="0" smtClean="0"/>
              <a:t>На день рожденья непременно.</a:t>
            </a:r>
          </a:p>
          <a:p>
            <a:pPr>
              <a:buNone/>
            </a:pPr>
            <a:r>
              <a:rPr lang="ru-RU" dirty="0" smtClean="0"/>
              <a:t>И любит каждую букашку</a:t>
            </a:r>
          </a:p>
          <a:p>
            <a:pPr>
              <a:buNone/>
            </a:pPr>
            <a:r>
              <a:rPr lang="ru-RU" dirty="0" smtClean="0"/>
              <a:t>Забавный, добрый…. </a:t>
            </a:r>
            <a:endParaRPr lang="ru-RU" dirty="0"/>
          </a:p>
        </p:txBody>
      </p:sp>
      <p:pic>
        <p:nvPicPr>
          <p:cNvPr id="6146" name="Picture 2" descr="C:\Users\User\Desktop\Г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67681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БУРАТИНО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sz="half" idx="1"/>
          </p:nvPr>
        </p:nvSpPr>
        <p:spPr>
          <a:xfrm>
            <a:off x="611560" y="1628799"/>
            <a:ext cx="3384376" cy="38164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Деревянным острым носом</a:t>
            </a:r>
          </a:p>
          <a:p>
            <a:pPr>
              <a:buNone/>
            </a:pPr>
            <a:r>
              <a:rPr lang="ru-RU" sz="2800" dirty="0" smtClean="0"/>
              <a:t>Всюду лезет он  без спроса</a:t>
            </a:r>
          </a:p>
          <a:p>
            <a:pPr>
              <a:buNone/>
            </a:pPr>
            <a:r>
              <a:rPr lang="ru-RU" sz="2800" dirty="0" smtClean="0"/>
              <a:t>Даже дырку на картине</a:t>
            </a:r>
          </a:p>
          <a:p>
            <a:pPr>
              <a:buNone/>
            </a:pPr>
            <a:r>
              <a:rPr lang="ru-RU" sz="2800" dirty="0" smtClean="0"/>
              <a:t>Носом сделал …….</a:t>
            </a:r>
          </a:p>
          <a:p>
            <a:endParaRPr lang="ru-RU" dirty="0" smtClean="0"/>
          </a:p>
        </p:txBody>
      </p:sp>
      <p:pic>
        <p:nvPicPr>
          <p:cNvPr id="1027" name="Picture 3" descr="C:\Users\User\Desktop\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502552"/>
            <a:ext cx="3029670" cy="4806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АЙБОЛИТ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Лечит маленьких детей</a:t>
            </a:r>
          </a:p>
          <a:p>
            <a:pPr>
              <a:buNone/>
            </a:pPr>
            <a:r>
              <a:rPr lang="ru-RU" dirty="0" smtClean="0"/>
              <a:t>Лечит птичек и зверей.</a:t>
            </a:r>
          </a:p>
          <a:p>
            <a:pPr>
              <a:buNone/>
            </a:pPr>
            <a:r>
              <a:rPr lang="ru-RU" dirty="0" smtClean="0"/>
              <a:t>Сквозь очки свои глядит</a:t>
            </a:r>
          </a:p>
          <a:p>
            <a:pPr>
              <a:buNone/>
            </a:pPr>
            <a:r>
              <a:rPr lang="ru-RU" dirty="0" smtClean="0"/>
              <a:t>Добрый доктор…..</a:t>
            </a:r>
            <a:endParaRPr lang="ru-RU" dirty="0"/>
          </a:p>
        </p:txBody>
      </p:sp>
      <p:pic>
        <p:nvPicPr>
          <p:cNvPr id="2050" name="Picture 2" descr="C:\Users\User\Desktop\У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1110" y="1556791"/>
            <a:ext cx="4325689" cy="43256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/>
              <a:t>Подарит новое корыто</a:t>
            </a:r>
          </a:p>
          <a:p>
            <a:pPr>
              <a:buNone/>
            </a:pPr>
            <a:r>
              <a:rPr lang="ru-RU" sz="2600" dirty="0" smtClean="0"/>
              <a:t>И новый дом, и слуг в придачу</a:t>
            </a:r>
          </a:p>
          <a:p>
            <a:pPr>
              <a:buNone/>
            </a:pPr>
            <a:r>
              <a:rPr lang="ru-RU" sz="2600" dirty="0" smtClean="0"/>
              <a:t>Но если уж она сердита</a:t>
            </a:r>
          </a:p>
          <a:p>
            <a:pPr>
              <a:buNone/>
            </a:pPr>
            <a:r>
              <a:rPr lang="ru-RU" sz="2600" dirty="0" smtClean="0"/>
              <a:t>С ней вместе уплывет удача!</a:t>
            </a:r>
          </a:p>
          <a:p>
            <a:pPr>
              <a:buNone/>
            </a:pPr>
            <a:r>
              <a:rPr lang="ru-RU" sz="2600" dirty="0" smtClean="0"/>
              <a:t>Исчезнет все, и в море зыбком</a:t>
            </a:r>
          </a:p>
          <a:p>
            <a:pPr>
              <a:buNone/>
            </a:pPr>
            <a:r>
              <a:rPr lang="ru-RU" sz="2600" dirty="0" smtClean="0"/>
              <a:t>Растает золотая… </a:t>
            </a:r>
            <a:endParaRPr lang="ru-RU" sz="2600" dirty="0"/>
          </a:p>
        </p:txBody>
      </p:sp>
      <p:pic>
        <p:nvPicPr>
          <p:cNvPr id="3074" name="Picture 2" descr="C:\Users\User\Desktop\до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4389" y="2060848"/>
            <a:ext cx="4422411" cy="33168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ЗОЛУШКА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Такое лишь в сказках в волшебных случается</a:t>
            </a:r>
          </a:p>
          <a:p>
            <a:pPr>
              <a:buNone/>
            </a:pPr>
            <a:r>
              <a:rPr lang="ru-RU" dirty="0" smtClean="0"/>
              <a:t>Карета из тыквы большой получается,</a:t>
            </a:r>
          </a:p>
          <a:p>
            <a:pPr>
              <a:buNone/>
            </a:pPr>
            <a:r>
              <a:rPr lang="ru-RU" dirty="0" smtClean="0"/>
              <a:t>В чудесном наряде легка словно перышко</a:t>
            </a:r>
          </a:p>
          <a:p>
            <a:pPr>
              <a:buNone/>
            </a:pPr>
            <a:r>
              <a:rPr lang="ru-RU" dirty="0" smtClean="0"/>
              <a:t>Со сказочным принцем </a:t>
            </a:r>
          </a:p>
          <a:p>
            <a:pPr>
              <a:buNone/>
            </a:pPr>
            <a:r>
              <a:rPr lang="ru-RU" dirty="0" smtClean="0"/>
              <a:t>Знакомится ….</a:t>
            </a:r>
            <a:endParaRPr lang="ru-RU" dirty="0"/>
          </a:p>
        </p:txBody>
      </p:sp>
      <p:pic>
        <p:nvPicPr>
          <p:cNvPr id="1026" name="Picture 2" descr="C:\Users\User\Desktop\225144-c51ce410c124a10e0db5e4b97fc2af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631134"/>
            <a:ext cx="2736304" cy="50238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КОЛОБОК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сметане он мешен,</a:t>
            </a:r>
          </a:p>
          <a:p>
            <a:pPr>
              <a:buNone/>
            </a:pPr>
            <a:r>
              <a:rPr lang="ru-RU" dirty="0" smtClean="0"/>
              <a:t>На окошке стужен,</a:t>
            </a:r>
          </a:p>
          <a:p>
            <a:pPr>
              <a:buNone/>
            </a:pPr>
            <a:r>
              <a:rPr lang="ru-RU" dirty="0" smtClean="0"/>
              <a:t>Круглый бок, румяный бок – </a:t>
            </a:r>
          </a:p>
          <a:p>
            <a:pPr>
              <a:buNone/>
            </a:pPr>
            <a:r>
              <a:rPr lang="ru-RU" dirty="0" smtClean="0"/>
              <a:t>Покатился…. </a:t>
            </a:r>
            <a:endParaRPr lang="ru-RU" dirty="0"/>
          </a:p>
        </p:txBody>
      </p:sp>
      <p:pic>
        <p:nvPicPr>
          <p:cNvPr id="2050" name="Picture 2" descr="C:\Users\User\Desktop\Ц\13f9c42ff6698d52972788e3a5befdf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1278" y="1844824"/>
            <a:ext cx="4385522" cy="37407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ЛЯГУШКА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Прямо в болото упала стрела</a:t>
            </a:r>
          </a:p>
          <a:p>
            <a:pPr>
              <a:buNone/>
            </a:pPr>
            <a:r>
              <a:rPr lang="ru-RU" dirty="0" smtClean="0"/>
              <a:t>А в этом болоте царевна жила </a:t>
            </a:r>
          </a:p>
          <a:p>
            <a:pPr>
              <a:buNone/>
            </a:pPr>
            <a:r>
              <a:rPr lang="ru-RU" dirty="0" smtClean="0"/>
              <a:t>Как звали царевну, скажи мне на ушко</a:t>
            </a:r>
          </a:p>
          <a:p>
            <a:pPr>
              <a:buNone/>
            </a:pPr>
            <a:r>
              <a:rPr lang="ru-RU" dirty="0" smtClean="0"/>
              <a:t>Я знаю, ты помнишь</a:t>
            </a:r>
          </a:p>
          <a:p>
            <a:pPr>
              <a:buNone/>
            </a:pPr>
            <a:r>
              <a:rPr lang="ru-RU" dirty="0" smtClean="0"/>
              <a:t>Царевна …..</a:t>
            </a:r>
            <a:endParaRPr lang="ru-RU" dirty="0"/>
          </a:p>
        </p:txBody>
      </p:sp>
      <p:pic>
        <p:nvPicPr>
          <p:cNvPr id="3074" name="Picture 2" descr="C:\Users\User\Desktop\Х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844824"/>
            <a:ext cx="3308226" cy="44109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МОЙДОДЫР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Всех </a:t>
            </a:r>
            <a:r>
              <a:rPr lang="ru-RU" dirty="0" err="1" smtClean="0"/>
              <a:t>грязнуль</a:t>
            </a:r>
            <a:r>
              <a:rPr lang="ru-RU" dirty="0" smtClean="0"/>
              <a:t> очистит </a:t>
            </a:r>
            <a:r>
              <a:rPr lang="ru-RU" dirty="0" smtClean="0"/>
              <a:t>быстро,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Всех </a:t>
            </a:r>
            <a:r>
              <a:rPr lang="ru-RU" dirty="0" err="1" smtClean="0"/>
              <a:t>нерях</a:t>
            </a:r>
            <a:r>
              <a:rPr lang="ru-RU" dirty="0" smtClean="0"/>
              <a:t> умоет </a:t>
            </a:r>
            <a:r>
              <a:rPr lang="ru-RU" dirty="0" smtClean="0"/>
              <a:t>чисто.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Умывальников начальник </a:t>
            </a:r>
          </a:p>
          <a:p>
            <a:pPr>
              <a:buNone/>
            </a:pPr>
            <a:r>
              <a:rPr lang="ru-RU" dirty="0" smtClean="0"/>
              <a:t>И мочалок командир- </a:t>
            </a:r>
          </a:p>
          <a:p>
            <a:pPr>
              <a:buNone/>
            </a:pPr>
            <a:r>
              <a:rPr lang="ru-RU" dirty="0" smtClean="0"/>
              <a:t>Знаменитый….</a:t>
            </a:r>
            <a:endParaRPr lang="ru-RU" dirty="0"/>
          </a:p>
        </p:txBody>
      </p:sp>
      <p:pic>
        <p:nvPicPr>
          <p:cNvPr id="4098" name="Picture 2" descr="C:\Users\User\Desktop\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695673"/>
            <a:ext cx="4186808" cy="41868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ЦОКОТУХА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Она по </a:t>
            </a:r>
            <a:r>
              <a:rPr lang="ru-RU" dirty="0" smtClean="0"/>
              <a:t>полю </a:t>
            </a:r>
            <a:r>
              <a:rPr lang="ru-RU" dirty="0" smtClean="0"/>
              <a:t>пошла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Она денежку нашла,</a:t>
            </a:r>
          </a:p>
          <a:p>
            <a:pPr>
              <a:buNone/>
            </a:pPr>
            <a:r>
              <a:rPr lang="ru-RU" dirty="0" smtClean="0"/>
              <a:t>Самовар себе купила</a:t>
            </a:r>
          </a:p>
          <a:p>
            <a:pPr>
              <a:buNone/>
            </a:pPr>
            <a:r>
              <a:rPr lang="ru-RU" dirty="0" smtClean="0"/>
              <a:t>И гостей чайком поила.</a:t>
            </a:r>
          </a:p>
          <a:p>
            <a:pPr>
              <a:buNone/>
            </a:pPr>
            <a:r>
              <a:rPr lang="ru-RU" dirty="0" smtClean="0"/>
              <a:t>Веселились все вокруг</a:t>
            </a:r>
          </a:p>
          <a:p>
            <a:pPr>
              <a:buNone/>
            </a:pPr>
            <a:r>
              <a:rPr lang="ru-RU" dirty="0" smtClean="0"/>
              <a:t>Но вмешался злой паук</a:t>
            </a:r>
          </a:p>
          <a:p>
            <a:pPr>
              <a:buNone/>
            </a:pPr>
            <a:r>
              <a:rPr lang="ru-RU" dirty="0" smtClean="0"/>
              <a:t>Пауков боится Муха, Муха… </a:t>
            </a:r>
            <a:endParaRPr lang="ru-RU" dirty="0"/>
          </a:p>
        </p:txBody>
      </p:sp>
      <p:pic>
        <p:nvPicPr>
          <p:cNvPr id="5122" name="Picture 2" descr="C:\Users\User\Desktop\Л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988840"/>
            <a:ext cx="4474840" cy="30101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9">
      <a:dk1>
        <a:srgbClr val="000000"/>
      </a:dk1>
      <a:lt1>
        <a:sysClr val="window" lastClr="FFFFFF"/>
      </a:lt1>
      <a:dk2>
        <a:srgbClr val="1F497D"/>
      </a:dk2>
      <a:lt2>
        <a:srgbClr val="00B05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202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ЗАГАДКИ ИЗ СКАЗОК  </vt:lpstr>
      <vt:lpstr>БУРАТИНО </vt:lpstr>
      <vt:lpstr> АЙБОЛИТ</vt:lpstr>
      <vt:lpstr>РЫБКА</vt:lpstr>
      <vt:lpstr>ЗОЛУШКА</vt:lpstr>
      <vt:lpstr>КОЛОБОК</vt:lpstr>
      <vt:lpstr>ЛЯГУШКА</vt:lpstr>
      <vt:lpstr>МОЙДОДЫР</vt:lpstr>
      <vt:lpstr>ЦОКОТУХА</vt:lpstr>
      <vt:lpstr>ЧЕБУРАШКА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ЗАГАДКИ ИЗ СКАЗОК  </dc:title>
  <dc:creator>User</dc:creator>
  <cp:lastModifiedBy>User</cp:lastModifiedBy>
  <cp:revision>11</cp:revision>
  <dcterms:created xsi:type="dcterms:W3CDTF">2020-05-28T18:24:01Z</dcterms:created>
  <dcterms:modified xsi:type="dcterms:W3CDTF">2020-06-03T18:24:06Z</dcterms:modified>
</cp:coreProperties>
</file>