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28" r:id="rId2"/>
    <p:sldId id="287" r:id="rId3"/>
    <p:sldId id="317" r:id="rId4"/>
    <p:sldId id="289" r:id="rId5"/>
    <p:sldId id="290" r:id="rId6"/>
    <p:sldId id="298" r:id="rId7"/>
    <p:sldId id="299" r:id="rId8"/>
    <p:sldId id="300" r:id="rId9"/>
    <p:sldId id="291" r:id="rId10"/>
    <p:sldId id="292" r:id="rId11"/>
    <p:sldId id="29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22" r:id="rId22"/>
    <p:sldId id="32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1459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908720"/>
            <a:ext cx="7838256" cy="4606448"/>
          </a:xfr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Дидактические игры на развитие логического мышления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619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ya-uchitel.ru/_ld/82/459174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9" y="404664"/>
            <a:ext cx="7056784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28569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ya-uchitel.ru/_ld/82/624293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32656"/>
            <a:ext cx="7056784" cy="60486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338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2.bp.blogspot.com/-N0XktGiHcVs/VafdIjTePcI/AAAAAAAAIV8/lzBuI5Rjgfw/s1600/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1" y="620688"/>
            <a:ext cx="7560840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7594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o-krohe.ru/images/article/orig/2016/01/razvitie-rebenka-4-let-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1" y="620688"/>
            <a:ext cx="6768752" cy="5341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92108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liadetei.ru/public/2/20140402/139642344684186912_norma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764704"/>
            <a:ext cx="7344816" cy="5400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6851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p.vk.me/c11066/u125284251/153426401/x_b5a9f73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836713"/>
            <a:ext cx="7200800" cy="494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4854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ashimalyshi.ru/wp-content/uploads/2013/04/unnec004-300x28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764704"/>
            <a:ext cx="6984776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205406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liadetei.ru/public/2/20140402/139642342344034505_norma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692696"/>
            <a:ext cx="6912768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361908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otysyhc.ru/wp-content/uploads/2015/11/chto-lish-300x22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0" y="2347912"/>
            <a:ext cx="2857500" cy="2162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www.voobrazenie.ru/voob/pics/181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7056784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900340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s11366.vk.me/u86358645/155763159/x_e9645fa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6984776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5440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nashideto4ki.ru/uploads/posts/2016-05/1462410103_didakticheskaya-igra-dlya-detey-podberi-zaplatku-k-odezhd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60648"/>
            <a:ext cx="6264696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05538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logoped.rationally.ru/wp-content/uploads/2014/07/0_779f5_78dd35f2_X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5" y="1024254"/>
            <a:ext cx="7056784" cy="4997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47317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7gy.ru/images/stories/naidi-lishnee/v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6840760" cy="48577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5203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37kurgan.detkin-club.ru/editor/1045/images/d58e8471e8af5d2b93cf5cd5fafdb3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9" y="476671"/>
            <a:ext cx="7488832" cy="54726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83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p.vk.me/c622420/v622420207/4fdf4/Q-3JW0aRSz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3" y="260648"/>
            <a:ext cx="5976664" cy="57531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483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ospitatel.com.ua/images/o/odejda-3god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32656"/>
            <a:ext cx="6480719" cy="5839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634891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englishlittle.ru/wp-content/uploads/2015/03/cveta-na-anglijskom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6912768" cy="59046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0249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p.vk.me/c622420/v622420207/4fe12/dGSBoeKCNT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04665"/>
            <a:ext cx="6048672" cy="58326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869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p.vk.me/c622420/v622420207/4fdea/K5USbVP1Pe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04664"/>
            <a:ext cx="5760640" cy="57531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991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p.vk.me/c622420/v622420207/4fdfe/hlw81bksZX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548680"/>
            <a:ext cx="5832648" cy="57531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199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ya-uchitel.ru/_ld/82/5803879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32656"/>
            <a:ext cx="6480720" cy="6120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5418796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1819</TotalTime>
  <Words>0</Words>
  <Application>Microsoft Office PowerPoint</Application>
  <PresentationFormat>Экран (4:3)</PresentationFormat>
  <Paragraphs>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Georgia</vt:lpstr>
      <vt:lpstr>Trebuchet MS</vt:lpstr>
      <vt:lpstr>Воздушный поток</vt:lpstr>
      <vt:lpstr> Дидактические игры на развитие логического мышления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Agent 007</cp:lastModifiedBy>
  <cp:revision>35</cp:revision>
  <dcterms:created xsi:type="dcterms:W3CDTF">2016-02-24T07:30:43Z</dcterms:created>
  <dcterms:modified xsi:type="dcterms:W3CDTF">2020-12-28T07:53:14Z</dcterms:modified>
</cp:coreProperties>
</file>