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0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7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24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06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93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1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07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21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14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1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8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EB9BC-5B96-4848-B8B8-4A1A8AF301A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00D0-F229-46FA-838E-637AD8B090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42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4" y="33469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br>
              <a:rPr lang="ru-RU" sz="2400" b="1" dirty="0"/>
            </a:br>
            <a:endParaRPr lang="ru-RU" sz="24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Многофункциональное дидактическое пособие                         </a:t>
            </a: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 «Поле чудес»</a:t>
            </a:r>
          </a:p>
          <a:p>
            <a:pPr marL="0" indent="0" algn="ctr">
              <a:buNone/>
            </a:pPr>
            <a:r>
              <a:rPr lang="ru-RU" sz="2400" b="1" i="1" dirty="0"/>
              <a:t>                  Подготовила:  </a:t>
            </a:r>
            <a:r>
              <a:rPr lang="ru-RU" sz="2400" b="1" i="1" dirty="0" err="1"/>
              <a:t>Могилевцева</a:t>
            </a:r>
            <a:r>
              <a:rPr lang="ru-RU" sz="2400" b="1" i="1" dirty="0"/>
              <a:t> А.Н</a:t>
            </a:r>
          </a:p>
          <a:p>
            <a:pPr marL="0" indent="0" algn="ctr">
              <a:buNone/>
            </a:pPr>
            <a:r>
              <a:rPr lang="ru-RU" sz="2400" b="1" i="1" dirty="0"/>
              <a:t>                             Воспитатель МБДОУ № 7 «Снежинка»                                                </a:t>
            </a:r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21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185" y="0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5. Из «П» образного профиля </a:t>
            </a:r>
            <a:r>
              <a:rPr lang="ru-RU" sz="2400" dirty="0" err="1"/>
              <a:t>иготавливаем</a:t>
            </a:r>
            <a:r>
              <a:rPr lang="ru-RU" sz="2400" dirty="0"/>
              <a:t> «Г» образные  направляющие и закрепляем их на диске с помощью шурупов.</a:t>
            </a:r>
          </a:p>
        </p:txBody>
      </p:sp>
      <p:pic>
        <p:nvPicPr>
          <p:cNvPr id="4098" name="Picture 2" descr="https://i.mycdn.me/image?id=878370578531&amp;t=3&amp;plc=WEB&amp;tkn=*RLE4dK34FTwMpjx-FeaXrvzig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4669259" cy="402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988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6. Из картона вырезаем 4 квадрата 30см*30 см</a:t>
            </a:r>
          </a:p>
        </p:txBody>
      </p:sp>
      <p:pic>
        <p:nvPicPr>
          <p:cNvPr id="6148" name="Picture 4" descr="https://i.mycdn.me/image?id=878370018147&amp;t=3&amp;plc=WEB&amp;tkn=*BE4hyVyaKXlDtwgWLN4ii4OQnC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5" y="1628800"/>
            <a:ext cx="6480721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573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7. Из </a:t>
            </a:r>
            <a:r>
              <a:rPr lang="ru-RU" dirty="0" err="1"/>
              <a:t>флиса</a:t>
            </a:r>
            <a:r>
              <a:rPr lang="ru-RU" dirty="0"/>
              <a:t> вырезаем тоже квадраты 30*30</a:t>
            </a:r>
          </a:p>
        </p:txBody>
      </p:sp>
      <p:pic>
        <p:nvPicPr>
          <p:cNvPr id="8194" name="Picture 2" descr="https://i.mycdn.me/image?id=878370018403&amp;t=3&amp;plc=WEB&amp;tkn=*1CDUbObwhoIdhQsYcz4L9ZM4n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69674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17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8. Сшиваем между собой </a:t>
            </a:r>
            <a:r>
              <a:rPr lang="ru-RU" sz="2400" dirty="0" err="1"/>
              <a:t>кватраты</a:t>
            </a:r>
            <a:r>
              <a:rPr lang="ru-RU" sz="2400" dirty="0"/>
              <a:t> из </a:t>
            </a:r>
            <a:r>
              <a:rPr lang="ru-RU" sz="2400" dirty="0" err="1"/>
              <a:t>флиса</a:t>
            </a:r>
            <a:r>
              <a:rPr lang="ru-RU" sz="2400" dirty="0"/>
              <a:t> разног цвета, пришиваем к ним липкую ленту. Вставляем картон для жёсткости и зашиваем.</a:t>
            </a:r>
          </a:p>
        </p:txBody>
      </p:sp>
      <p:pic>
        <p:nvPicPr>
          <p:cNvPr id="7170" name="Picture 2" descr="https://i.mycdn.me/image?id=878371289955&amp;t=3&amp;plc=WEB&amp;tkn=*8IqiDVHSaeCznCYevd4_MMEh3Z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91236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mycdn.me/image?id=878371289699&amp;t=3&amp;plc=WEB&amp;tkn=*2V8utsHGiLln-ndcjG22BJYGh6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206" y="2636912"/>
            <a:ext cx="3301107" cy="359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442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4" y="28476"/>
            <a:ext cx="9132435" cy="682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9.Получившийся квадрат вставляем в направляющие, которые прикручены к кругу.  </a:t>
            </a:r>
          </a:p>
        </p:txBody>
      </p:sp>
      <p:pic>
        <p:nvPicPr>
          <p:cNvPr id="9220" name="Picture 4" descr="https://i.mycdn.me/image?id=878371591267&amp;t=3&amp;plc=WEB&amp;tkn=*zWz1Ia2WB872Yo7mI2b8H4OsX4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472608" cy="474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168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68"/>
            <a:ext cx="9143999" cy="68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10. Из фетра делаем выкройки различных героев из сказок, геометрические фигуры</a:t>
            </a:r>
            <a:r>
              <a:rPr lang="ru-RU" dirty="0"/>
              <a:t>.</a:t>
            </a:r>
          </a:p>
        </p:txBody>
      </p:sp>
      <p:pic>
        <p:nvPicPr>
          <p:cNvPr id="4" name="Рисунок 3" descr="https://i.mycdn.me/image?id=878370017891&amp;t=3&amp;plc=WEB&amp;tkn=*U36tmd__KpJnnP2iy3OCDNSuN1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43597" y="1568971"/>
            <a:ext cx="3691880" cy="4819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2734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68"/>
            <a:ext cx="9143999" cy="68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.mycdn.me/image?id=878370020195&amp;t=3&amp;plc=WEB&amp;tkn=*wREUmVRww_DR_6dHeyAsGwPqamc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908720"/>
            <a:ext cx="6552728" cy="5328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9240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68"/>
            <a:ext cx="9143999" cy="68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11. Сшиваем выкройки, пришиваем к ним липкую ленту. </a:t>
            </a:r>
          </a:p>
        </p:txBody>
      </p:sp>
      <p:pic>
        <p:nvPicPr>
          <p:cNvPr id="11266" name="Picture 2" descr="https://i.mycdn.me/image?id=878370017635&amp;t=3&amp;plc=WEB&amp;tkn=*1JlPAOsPQJsGF9jkGFgKxzJ-8Q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94" y="1268760"/>
            <a:ext cx="7560840" cy="495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020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i.mycdn.me/image?id=878371288931&amp;t=3&amp;plc=WEB&amp;tkn=*7LGjSOffsLwWtpxtEV716GyMAc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513" y="2242957"/>
            <a:ext cx="4113177" cy="457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i.mycdn.me/image?id=878371289187&amp;t=3&amp;plc=WEB&amp;tkn=*GK6UlM92C711O4Mf6ejunv825D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" y="0"/>
            <a:ext cx="4885282" cy="45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41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22" y="28398"/>
            <a:ext cx="4320480" cy="378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1534" y="3574157"/>
            <a:ext cx="5312466" cy="3283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798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                    </a:t>
            </a:r>
            <a:r>
              <a:rPr lang="ru-RU" b="1" i="1" dirty="0"/>
              <a:t>Актуальность </a:t>
            </a:r>
            <a:br>
              <a:rPr lang="ru-RU" dirty="0"/>
            </a:br>
            <a:r>
              <a:rPr lang="ru-RU" sz="2700" dirty="0"/>
              <a:t>Современные дети живут в мощном потоке информации, живое общение заменяет компьютер и телевидение, и эта тенденция постоянно растет, поэтому развитие речи и развитие мелкой моторики становится все более актуальной проблемой в нашем обществе.</a:t>
            </a:r>
            <a:br>
              <a:rPr lang="ru-RU" sz="2700" dirty="0"/>
            </a:br>
            <a:r>
              <a:rPr lang="ru-RU" sz="2700" dirty="0"/>
              <a:t>Таким образом, театрализованные игры, игры на развитие мелкой моторики помогают развитию речи ребёнка. В 2-3 года у детей активно развиваются : восприятие, внимание, память, мышление, воображение и речь. Поэтому ни один из детских возрастов не требует такого разнообразия средств и методов развития и воспитания, как младший дошкольный.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9706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еще можно сделать на «Поле чудес»</a:t>
            </a:r>
          </a:p>
        </p:txBody>
      </p:sp>
      <p:pic>
        <p:nvPicPr>
          <p:cNvPr id="16386" name="Picture 2" descr="https://i.mycdn.me/image?id=878372381795&amp;t=3&amp;plc=WEB&amp;tkn=*oX6dPqC8ibQqAluQNzTUHWaMBG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3888432" cy="501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i.mycdn.me/image?id=878372382051&amp;t=3&amp;plc=WEB&amp;tkn=*4pjLaKVZFrDGP-IfFkMLVSt-Dn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260751" cy="488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229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i.mycdn.me/image?id=878372382307&amp;t=3&amp;plc=WEB&amp;tkn=*F2iykHa7RNW-6bwlv7UBWssK1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7334250" cy="550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145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i.mycdn.me/image?id=878372382563&amp;t=0&amp;plc=WEB&amp;tkn=*FjcX_8D_LqR8VaKXFn_ZVpp2G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71574"/>
            <a:ext cx="5328592" cy="499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276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s://i.mycdn.me/image?id=878372382819&amp;t=3&amp;plc=WEB&amp;tkn=*BRfLPlG1FYqW5Ld23YfmOdOoGy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39" y="961640"/>
            <a:ext cx="4248472" cy="493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i.mycdn.me/image?id=878372383075&amp;t=0&amp;plc=WEB&amp;tkn=*yxVlcqmubTAFs_CYrI-J-JKaN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4096916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741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2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8000" b="1" i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6830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1" y="0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7618040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Цель:</a:t>
            </a:r>
            <a:br>
              <a:rPr lang="ru-RU" dirty="0"/>
            </a:br>
            <a:r>
              <a:rPr lang="ru-RU" dirty="0"/>
              <a:t>Многофункциональное  дидактическое пособие «Поле чудес» направлено на содействие гармоничному познавательно – речевому и сенсорно- моторному развитию ребенка младшего дошкольного возраста.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040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216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dirty="0"/>
            </a:br>
            <a:br>
              <a:rPr lang="ru-RU" sz="2200" b="1" dirty="0"/>
            </a:br>
            <a:br>
              <a:rPr lang="ru-RU" sz="2200" b="1" dirty="0"/>
            </a:br>
            <a:br>
              <a:rPr lang="ru-RU" sz="2200" b="1" dirty="0"/>
            </a:br>
            <a:r>
              <a:rPr lang="ru-RU" sz="2700" b="1" dirty="0"/>
              <a:t>Задачи </a:t>
            </a:r>
            <a:r>
              <a:rPr lang="ru-RU" sz="2700" dirty="0"/>
              <a:t> </a:t>
            </a:r>
            <a:r>
              <a:rPr lang="ru-RU" sz="2700" b="1" dirty="0"/>
              <a:t>пособия</a:t>
            </a:r>
            <a:r>
              <a:rPr lang="ru-RU" sz="2700" dirty="0"/>
              <a:t>:</a:t>
            </a:r>
            <a:br>
              <a:rPr lang="ru-RU" sz="2700" dirty="0"/>
            </a:br>
            <a:r>
              <a:rPr lang="ru-RU" sz="2700" dirty="0"/>
              <a:t>- </a:t>
            </a:r>
            <a:r>
              <a:rPr lang="ru-RU" sz="2700" b="1" dirty="0"/>
              <a:t>способствовать</a:t>
            </a:r>
            <a:r>
              <a:rPr lang="ru-RU" sz="2700" dirty="0"/>
              <a:t> </a:t>
            </a:r>
            <a:r>
              <a:rPr lang="ru-RU" sz="2700" b="1" i="1" dirty="0"/>
              <a:t>повышению познавательной активности;</a:t>
            </a:r>
            <a:br>
              <a:rPr lang="ru-RU" sz="2700" b="1" i="1" dirty="0"/>
            </a:br>
            <a:r>
              <a:rPr lang="ru-RU" sz="2700" b="1" i="1" dirty="0"/>
              <a:t>- обогащать представления об окружающем мире, словарный запас детей;</a:t>
            </a:r>
            <a:br>
              <a:rPr lang="ru-RU" sz="2700" b="1" i="1" dirty="0"/>
            </a:br>
            <a:r>
              <a:rPr lang="ru-RU" sz="2700" b="1" i="1" dirty="0"/>
              <a:t>-расширить знания русских народных сказок, название героев ;</a:t>
            </a:r>
            <a:br>
              <a:rPr lang="ru-RU" sz="2700" b="1" i="1" dirty="0"/>
            </a:br>
            <a:r>
              <a:rPr lang="ru-RU" sz="2700" b="1" i="1" dirty="0"/>
              <a:t>- побудить в детях интерес к театрализованной игре;</a:t>
            </a:r>
            <a:br>
              <a:rPr lang="ru-RU" sz="2700" b="1" i="1" dirty="0"/>
            </a:br>
            <a:r>
              <a:rPr lang="ru-RU" sz="2700" b="1" i="1" dirty="0"/>
              <a:t>- формировать умение строить диалог между сказочными героями;</a:t>
            </a:r>
            <a:br>
              <a:rPr lang="ru-RU" sz="2700" b="1" i="1" dirty="0"/>
            </a:br>
            <a:r>
              <a:rPr lang="ru-RU" sz="2700" b="1" i="1" dirty="0"/>
              <a:t>- развивать память, внимание, мышление, речь;</a:t>
            </a:r>
            <a:br>
              <a:rPr lang="ru-RU" sz="2700" b="1" i="1" dirty="0"/>
            </a:br>
            <a:r>
              <a:rPr lang="ru-RU" sz="2700" b="1" i="1" dirty="0"/>
              <a:t>- развивать мелкую моторику рук, зрительно-двигательную координацию;</a:t>
            </a:r>
            <a:br>
              <a:rPr lang="ru-RU" sz="2700" b="1" i="1" dirty="0"/>
            </a:br>
            <a:r>
              <a:rPr lang="ru-RU" sz="2700" b="1" i="1" dirty="0"/>
              <a:t>- воспитывать умение работать дружно, взаимовыручку, товарищество, дружелюбие;</a:t>
            </a:r>
            <a:br>
              <a:rPr lang="ru-RU" sz="2700" b="1" i="1" dirty="0"/>
            </a:br>
            <a:r>
              <a:rPr lang="ru-RU" sz="2700" b="1" i="1" dirty="0"/>
              <a:t>- создать эмоционально-положительный настрой.</a:t>
            </a:r>
            <a:br>
              <a:rPr lang="ru-RU" sz="2400" b="1" i="1" dirty="0"/>
            </a:b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57344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3600" b="1" dirty="0"/>
              <a:t>Нам понадобится:</a:t>
            </a:r>
            <a:br>
              <a:rPr lang="ru-RU" sz="3600" b="1" dirty="0"/>
            </a:br>
            <a:r>
              <a:rPr lang="ru-RU" sz="3600" b="1" dirty="0"/>
              <a:t>1 лист </a:t>
            </a:r>
            <a:r>
              <a:rPr lang="ru-RU" sz="3600" b="1" dirty="0" err="1"/>
              <a:t>пеноплекса</a:t>
            </a:r>
            <a:r>
              <a:rPr lang="ru-RU" sz="3600" b="1" dirty="0"/>
              <a:t>;</a:t>
            </a:r>
            <a:br>
              <a:rPr lang="ru-RU" sz="3600" b="1" dirty="0"/>
            </a:br>
            <a:r>
              <a:rPr lang="ru-RU" sz="3600" b="1" dirty="0"/>
              <a:t>4шт алюминиевый «П» образный профиль;</a:t>
            </a:r>
            <a:br>
              <a:rPr lang="ru-RU" sz="3600" b="1" dirty="0"/>
            </a:br>
            <a:r>
              <a:rPr lang="ru-RU" sz="3600" b="1" dirty="0"/>
              <a:t>лист ДВП 65*65</a:t>
            </a:r>
            <a:br>
              <a:rPr lang="ru-RU" sz="3600" b="1" dirty="0"/>
            </a:br>
            <a:r>
              <a:rPr lang="ru-RU" sz="3600" b="1" dirty="0" err="1"/>
              <a:t>флис</a:t>
            </a:r>
            <a:r>
              <a:rPr lang="ru-RU" sz="3600" b="1" dirty="0"/>
              <a:t>;</a:t>
            </a:r>
            <a:br>
              <a:rPr lang="ru-RU" sz="3600" b="1" dirty="0"/>
            </a:br>
            <a:r>
              <a:rPr lang="ru-RU" sz="3600" b="1" dirty="0"/>
              <a:t>разноцветный фетр;</a:t>
            </a:r>
            <a:br>
              <a:rPr lang="ru-RU" sz="3600" b="1" dirty="0"/>
            </a:br>
            <a:r>
              <a:rPr lang="ru-RU" sz="3600" b="1" dirty="0"/>
              <a:t>ножницы;</a:t>
            </a:r>
            <a:br>
              <a:rPr lang="ru-RU" sz="3600" b="1" dirty="0"/>
            </a:br>
            <a:r>
              <a:rPr lang="ru-RU" sz="3600" b="1" dirty="0"/>
              <a:t>нитки разных цветов;</a:t>
            </a:r>
            <a:br>
              <a:rPr lang="ru-RU" sz="3600" b="1" dirty="0"/>
            </a:br>
            <a:r>
              <a:rPr lang="ru-RU" sz="3600" b="1" dirty="0"/>
              <a:t>мебельный </a:t>
            </a:r>
            <a:r>
              <a:rPr lang="ru-RU" sz="3600" b="1" dirty="0" err="1"/>
              <a:t>степлер</a:t>
            </a:r>
            <a:r>
              <a:rPr lang="ru-RU" sz="3600" b="1" dirty="0"/>
              <a:t>;</a:t>
            </a:r>
            <a:br>
              <a:rPr lang="ru-RU" sz="3600" b="1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41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469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b="1" i="1" dirty="0"/>
              <a:t>Этапы изготовления</a:t>
            </a:r>
            <a:br>
              <a:rPr lang="ru-RU" b="1" i="1" dirty="0"/>
            </a:br>
            <a:r>
              <a:rPr lang="ru-RU" sz="2700" dirty="0"/>
              <a:t>1. Из листа </a:t>
            </a:r>
            <a:r>
              <a:rPr lang="ru-RU" sz="2700" dirty="0" err="1"/>
              <a:t>пеноплекса</a:t>
            </a:r>
            <a:r>
              <a:rPr lang="ru-RU" sz="2700" dirty="0"/>
              <a:t>  вырезаем 2 круга диаметром 58 см.  И из листа ДВП тоже вырезаем круг диаметром 58 см. </a:t>
            </a:r>
          </a:p>
        </p:txBody>
      </p:sp>
      <p:pic>
        <p:nvPicPr>
          <p:cNvPr id="1026" name="Picture 2" descr="https://i.mycdn.me/image?id=878370019939&amp;t=3&amp;plc=WEB&amp;tkn=*N1PCYB0MDIha1JFPeno4t12314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7192" y="2564904"/>
            <a:ext cx="5849615" cy="353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056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1" y="0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sz="2700" dirty="0"/>
              <a:t>2. Соединяем между собой 3 круга, круг из ДВП кладем между </a:t>
            </a:r>
            <a:r>
              <a:rPr lang="ru-RU" sz="2700" dirty="0" err="1"/>
              <a:t>пеноплексом</a:t>
            </a:r>
            <a:r>
              <a:rPr lang="ru-RU" sz="2700" dirty="0"/>
              <a:t> ( круг </a:t>
            </a:r>
            <a:r>
              <a:rPr lang="ru-RU" sz="2700" dirty="0" err="1"/>
              <a:t>двп</a:t>
            </a:r>
            <a:r>
              <a:rPr lang="ru-RU" sz="2700" dirty="0"/>
              <a:t> служит для фиксации шурупов)</a:t>
            </a:r>
          </a:p>
        </p:txBody>
      </p:sp>
      <p:pic>
        <p:nvPicPr>
          <p:cNvPr id="2050" name="Picture 2" descr="https://i.mycdn.me/image?id=878370019171&amp;t=3&amp;plc=WEB&amp;tkn=*4CHsiZZMSUyfT957Nn97uzzHuR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204863"/>
            <a:ext cx="6408712" cy="382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73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" y="30223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3. Из </a:t>
            </a:r>
            <a:r>
              <a:rPr lang="ru-RU" sz="2400" dirty="0" err="1"/>
              <a:t>флиса</a:t>
            </a:r>
            <a:r>
              <a:rPr lang="ru-RU" sz="2400" dirty="0"/>
              <a:t> вырезаем круг  диаметром 58 см, полоску шириной   12 см и пришиваем ее к кругу.  Обтягиваем круглую основу. </a:t>
            </a:r>
          </a:p>
        </p:txBody>
      </p:sp>
      <p:pic>
        <p:nvPicPr>
          <p:cNvPr id="4" name="Рисунок 3" descr="https://i.mycdn.me/image?id=878370018915&amp;t=3&amp;plc=WEB&amp;tkn=*HusFRnBnyrFZfs6Pg10_ik1rHcM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9857" y="2276872"/>
            <a:ext cx="4762500" cy="4097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173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89926/0001-001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" y="-12374"/>
            <a:ext cx="9144000" cy="6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8011" y="26064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4. Переворачиваем круглую основу и мебельным </a:t>
            </a:r>
            <a:r>
              <a:rPr lang="ru-RU" sz="2400" dirty="0" err="1"/>
              <a:t>степлером</a:t>
            </a:r>
            <a:r>
              <a:rPr lang="ru-RU" sz="2400" dirty="0"/>
              <a:t> прибиваем края к </a:t>
            </a:r>
            <a:r>
              <a:rPr lang="ru-RU" sz="2400" dirty="0" err="1"/>
              <a:t>пеноплексу</a:t>
            </a:r>
            <a:r>
              <a:rPr lang="ru-RU" sz="2400" dirty="0"/>
              <a:t>.</a:t>
            </a:r>
          </a:p>
        </p:txBody>
      </p:sp>
      <p:pic>
        <p:nvPicPr>
          <p:cNvPr id="3074" name="Picture 2" descr="https://i.mycdn.me/image?id=878370018659&amp;t=3&amp;plc=WEB&amp;tkn=*rVl32FH_tV-073GuerKm7q7ezb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242" y="1628801"/>
            <a:ext cx="6120680" cy="41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0442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568</Words>
  <Application>Microsoft Office PowerPoint</Application>
  <PresentationFormat>Экран (4:3)</PresentationFormat>
  <Paragraphs>25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 Office</vt:lpstr>
      <vt:lpstr>                  </vt:lpstr>
      <vt:lpstr>                             Актуальность  Современные дети живут в мощном потоке информации, живое общение заменяет компьютер и телевидение, и эта тенденция постоянно растет, поэтому развитие речи и развитие мелкой моторики становится все более актуальной проблемой в нашем обществе. Таким образом, театрализованные игры, игры на развитие мелкой моторики помогают развитию речи ребёнка. В 2-3 года у детей активно развиваются : восприятие, внимание, память, мышление, воображение и речь. Поэтому ни один из детских возрастов не требует такого разнообразия средств и методов развития и воспитания, как младший дошкольный. </vt:lpstr>
      <vt:lpstr>         Цель: Многофункциональное  дидактическое пособие «Поле чудес» направлено на содействие гармоничному познавательно – речевому и сенсорно- моторному развитию ребенка младшего дошкольного возраста.  </vt:lpstr>
      <vt:lpstr>                  Задачи  пособия: - способствовать повышению познавательной активности; - обогащать представления об окружающем мире, словарный запас детей; -расширить знания русских народных сказок, название героев ; - побудить в детях интерес к театрализованной игре; - формировать умение строить диалог между сказочными героями; - развивать память, внимание, мышление, речь; - развивать мелкую моторику рук, зрительно-двигательную координацию; - воспитывать умение работать дружно, взаимовыручку, товарищество, дружелюбие; - создать эмоционально-положительный настрой. </vt:lpstr>
      <vt:lpstr>        Нам понадобится: 1 лист пеноплекса; 4шт алюминиевый «П» образный профиль; лист ДВП 65*65 флис; разноцветный фетр; ножницы; нитки разных цветов; мебельный степлер;  </vt:lpstr>
      <vt:lpstr>   Этапы изготовления 1. Из листа пеноплекса  вырезаем 2 круга диаметром 58 см.  И из листа ДВП тоже вырезаем круг диаметром 58 см. </vt:lpstr>
      <vt:lpstr>  2. Соединяем между собой 3 круга, круг из ДВП кладем между пеноплексом ( круг двп служит для фиксации шурупов)</vt:lpstr>
      <vt:lpstr>    3. Из флиса вырезаем круг  диаметром 58 см, полоску шириной   12 см и пришиваем ее к кругу.  Обтягиваем круглую основу. </vt:lpstr>
      <vt:lpstr>  4. Переворачиваем круглую основу и мебельным степлером прибиваем края к пеноплексу.</vt:lpstr>
      <vt:lpstr>5. Из «П» образного профиля иготавливаем «Г» образные  направляющие и закрепляем их на диске с помощью шурупов.</vt:lpstr>
      <vt:lpstr>6. Из картона вырезаем 4 квадрата 30см*30 см</vt:lpstr>
      <vt:lpstr>7. Из флиса вырезаем тоже квадраты 30*30</vt:lpstr>
      <vt:lpstr>8. Сшиваем между собой кватраты из флиса разног цвета, пришиваем к ним липкую ленту. Вставляем картон для жёсткости и зашиваем.</vt:lpstr>
      <vt:lpstr>9.Получившийся квадрат вставляем в направляющие, которые прикручены к кругу.  </vt:lpstr>
      <vt:lpstr>10. Из фетра делаем выкройки различных героев из сказок, геометрические фигуры.</vt:lpstr>
      <vt:lpstr>Презентация PowerPoint</vt:lpstr>
      <vt:lpstr>11. Сшиваем выкройки, пришиваем к ним липкую ленту. </vt:lpstr>
      <vt:lpstr>Презентация PowerPoint</vt:lpstr>
      <vt:lpstr>Презентация PowerPoint</vt:lpstr>
      <vt:lpstr>Что еще можно сделать на «Поле чудес»</vt:lpstr>
      <vt:lpstr>Презентация PowerPoint</vt:lpstr>
      <vt:lpstr>Презентация PowerPoint</vt:lpstr>
      <vt:lpstr>Презентация PowerPoint</vt:lpstr>
      <vt:lpstr>    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Актуальность: Сказка учит добро понимать, О поступках людей рассуждать, Коль плохой, то его осудить, Ну а слабый – его защитить! Дети учатся думать, мечтать, "Кто?", «Какой?», «Почему?» отвечать, Героям сказок подражать, Знания о театре приумножать, Свою речь развивать.</dc:title>
  <dc:creator>Пользователь Windows</dc:creator>
  <cp:lastModifiedBy>Велинский Кирилл Николаевич</cp:lastModifiedBy>
  <cp:revision>20</cp:revision>
  <dcterms:created xsi:type="dcterms:W3CDTF">2019-04-28T11:52:47Z</dcterms:created>
  <dcterms:modified xsi:type="dcterms:W3CDTF">2021-10-21T13:55:26Z</dcterms:modified>
</cp:coreProperties>
</file>