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6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48527-0BC0-488A-A2DA-130E60CE7258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7FDBA-45BB-4983-AAE8-BC6481B77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hota-na-kabana-s-podhoda-zimo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8152085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Bankoboev.Ru_zimnii_elovyi_le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9100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2113163_4979214_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928670"/>
            <a:ext cx="8217856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anis_lupus_265b-e14138885748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6220" y="321446"/>
            <a:ext cx="8239184" cy="6179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39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03588"/>
            <a:ext cx="8215370" cy="61258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ayac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397938"/>
            <a:ext cx="8286808" cy="61981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8282712" cy="5818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29938149_alice-the-fox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50" y="576262"/>
            <a:ext cx="8572500" cy="5705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edved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28604"/>
            <a:ext cx="7858180" cy="5893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_MG_7423__2lj-wo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05" y="642918"/>
            <a:ext cx="8312499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Admin</cp:lastModifiedBy>
  <cp:revision>16</cp:revision>
  <dcterms:created xsi:type="dcterms:W3CDTF">2015-01-14T06:03:51Z</dcterms:created>
  <dcterms:modified xsi:type="dcterms:W3CDTF">2019-02-05T17:00:02Z</dcterms:modified>
</cp:coreProperties>
</file>