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4" r:id="rId3"/>
    <p:sldId id="276" r:id="rId4"/>
    <p:sldId id="277" r:id="rId5"/>
    <p:sldId id="275" r:id="rId6"/>
    <p:sldId id="273" r:id="rId7"/>
    <p:sldId id="271" r:id="rId8"/>
    <p:sldId id="278" r:id="rId9"/>
    <p:sldId id="279" r:id="rId10"/>
    <p:sldId id="267" r:id="rId11"/>
    <p:sldId id="268" r:id="rId12"/>
    <p:sldId id="269" r:id="rId13"/>
    <p:sldId id="280" r:id="rId14"/>
    <p:sldId id="281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43008B-9C2D-B441-A86F-5F4B2DA73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A56525D-50EB-0743-8FAE-D686466F2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1F34BC2-3C2D-7440-A14C-9EDDDBC56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442876D-15BC-1B42-A23F-CCC303077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3FD2E10-42F8-D747-BE50-9E2B2D78C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28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2201D8-4A16-3E42-80C8-68B5CF1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B311DCC-4222-8541-ACB4-06ECC9D27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1C025F0-5573-EB48-A329-369A6C8C8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D878E4F-6C08-AD4E-B835-21FE8BD59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BA0AACF-C8DF-AE44-8DAF-7576BFF2F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33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8470594-8899-4C46-95CA-41BAFEC9F3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A85EF71-E5EE-FC48-B697-CFD7CD3474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5BA1281-C8E1-8745-89E7-756E6523B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D24853-A5A4-5842-9CFB-F701FA9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DFD01ED-A365-9B46-8CD7-764ADC48F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0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95B3B7-2986-3C4B-B872-6E90061E0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981010-6CBF-C440-9866-2C91B1640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066900-48FE-F945-9D0E-02C04ADEE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94E7233-A30D-8947-8ED0-43EE760F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1B4EA25-36A0-F241-90B8-CC15C164A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39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E118B3-FE66-5F4E-BEE6-DD2DD2E97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43110D-8B19-3C44-8BAD-8F4A1539C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210DA12-8CEC-4A4E-9F08-508AB7BE6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0BE0A1C-F984-A642-A372-8616D2815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EDE7BE-FD11-434F-8CD0-14E914C4B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66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619464-7E6A-AA45-9383-F10EEE09E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68BDFAE-207C-1F48-99F7-729CCB57F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6A7135A-399A-8E4A-BBD3-3E8427408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9F85668-F093-9646-AE17-16DC4A307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5F7EED-9B0A-214C-AA09-FE9C42A9D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700F7D6-36F8-9645-A40B-77E11AB5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5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083AED-CA31-7447-99E7-7ED9782EC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89D1777-F886-7046-BC43-8BBC1A0748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EEA789D-D087-5449-913E-DE6CD42B8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2E0CDCF-19AA-1D46-95D1-CE84390447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81A01F5-E8C7-4A47-BBC6-327B25BDF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D8ADC615-F2FF-FA41-A825-F3610A2C8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B349B56F-7A64-9D4D-B7A0-679DC0039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1FD56AF-5E06-0240-A2DD-6F5FA161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1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0B00FD-459A-B140-8D3F-220C9BD72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DE6F114-2883-3543-BC36-3BF546FCB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25D8539-8D98-B442-B5C1-748FF9574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99B217F-BB5C-2544-8A5F-F1C0374B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97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6E5054A-374C-0D49-BF80-7556CE247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DF95717-5C5E-AA4E-ABD3-0EDEFF30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959C6C-1766-6B46-964F-AF2D2B06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0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A93A88-662C-BD42-B72B-361864217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C08CA5D-B9FC-9847-9532-561E7B8AB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90296E5-6A7F-B345-9B49-D52B496EE0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AEFFA3B-195A-BF41-B682-E8EBAE35B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A64D040-270B-574B-873A-F9FD155AE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3C6C45E-60AF-9F46-8024-7733DC3D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44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1D05448-E9D5-7D4C-AB5C-F8458B9D4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6C63128-23E9-A94C-B6E6-1D27CD2F00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2CD6E83-8E47-4E4C-90AC-96CCD9F39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07D1E27-8233-7E46-BB42-E41DB347E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5A812D4-FAC5-4440-BD29-C823643A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CC83A26-2EDE-BD45-8BEC-7B0EE7B5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2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1C0FD1-1377-864C-96DA-47CA16980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5AB938B-3922-A848-B9C8-AA3811DF8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7B93A3B-B1A1-0F46-84A4-649413262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BB78-8DCC-0B48-898B-8F23D50E84F3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A060A54-0C68-814D-ACF9-3AE33A9C8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E6DE9C8-6020-9341-9DC9-0DB6466A25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531EF-55C7-5E42-BB3C-D2CD5355A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72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981199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Формирование экологической культуры учащихся на уроках английского языка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90600" y="2286001"/>
            <a:ext cx="5486400" cy="3890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Галстян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Гаяне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Сергеевна</a:t>
            </a: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английского языка 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ГБОУ СОШ № 81 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Калининского района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Санкт-Петербурга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G:\Галстян, Геворгян\8444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981200"/>
            <a:ext cx="3075093" cy="462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Мини-проекты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258603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af-ZA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 your restaurant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Меню из экологически чистых продуктов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096000" y="1981200"/>
            <a:ext cx="5183188" cy="3684588"/>
          </a:xfrm>
        </p:spPr>
        <p:txBody>
          <a:bodyPr/>
          <a:lstStyle/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af-Z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f-Z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source of chemical pollution of the atmosphere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965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Мини-проекты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af-ZA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Nuclear power-pros and cons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>
          <a:xfrm>
            <a:off x="6190756" y="1705903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af-ZA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Household waste and problems of its disposal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Мини-проекты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af-ZA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influence of green spaces on the state of the air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</a:t>
            </a:r>
            <a:r>
              <a:rPr lang="af-ZA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 it safe to use chemistry in the kitchen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330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764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Формирование экологической культуры учащихся на уроках английского языка</a:t>
            </a:r>
            <a:endParaRPr lang="ru-RU" sz="27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62000" y="1752600"/>
            <a:ext cx="10896600" cy="44243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экологического образования и воспитания через любой учебный предмет и иностранный язык в том числе, находится в прямой зависимости от учебной деятельности учащихся не только на обязательных занятиях, но и в различных видах внеурочной работы: кружках, факультативах. Я считаю, что задача учителя не только научить ребенка говорить на английском языке, понимать его, читать, писать, но и уметь применять знания, полученные на уроках в реальной жизни. </a:t>
            </a:r>
          </a:p>
        </p:txBody>
      </p:sp>
    </p:spTree>
    <p:extLst>
      <p:ext uri="{BB962C8B-B14F-4D97-AF65-F5344CB8AC3E}">
        <p14:creationId xmlns:p14="http://schemas.microsoft.com/office/powerpoint/2010/main" val="3934771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764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Формирование экологической культуры учащихся на уроках английского языка</a:t>
            </a:r>
            <a:endParaRPr lang="ru-RU" sz="27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62000" y="1752600"/>
            <a:ext cx="10896600" cy="44243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Экологическое воспитание школьников на уроках иностранного языка необходимо и возможно. Если умело использовать языковые игры в качестве самостоятельной технологии, проектную деятельность, это дает значительный скачок в усвоении новых или закреплении уже изученных знаний, повышает мотивацию к изучению мировых проблем экологии, позволяет получать удовольствие от процесса общения на изучаемом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751376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4800" y="1"/>
            <a:ext cx="11049000" cy="1690688"/>
          </a:xfrm>
          <a:solidFill>
            <a:schemeClr val="accent6"/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знания нужны для жизни, от них зависит наша будущая жизнь, здоровье и благополучие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2057400"/>
            <a:ext cx="4352921" cy="435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2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2209799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Экологическое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образование и воспитание являются одним из приоритетных направлений развития современной педагогической науки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90600" y="1295400"/>
            <a:ext cx="11049000" cy="50339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метапредметному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подходу, учителя иностранного языка могут принять активное участие в решении этой важной проблемы.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экологического воспитания включена в программы обучения иностранным языкам многими авторами учебных комплексов. </a:t>
            </a:r>
          </a:p>
        </p:txBody>
      </p:sp>
    </p:spTree>
    <p:extLst>
      <p:ext uri="{BB962C8B-B14F-4D97-AF65-F5344CB8AC3E}">
        <p14:creationId xmlns:p14="http://schemas.microsoft.com/office/powerpoint/2010/main" val="80132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19199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Окружающая нас среда постоянно меняется.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81000" y="1295400"/>
            <a:ext cx="11658600" cy="503396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 можем отрицать этот факт.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прогресс оказывает не самое благоприятное влияние на окружающую среду.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год, рассказывая о летних каникулах, дети взволнованно рассказывают о своих наблюдениях за изменениями, происходящими в природе: река, возле которой они живут становится грязнее, в озерах становится меньше рыбы, в некоторых местах запрещено купание, побережье захламлено. Сегодня человечество сталкивается со множеством экологических проблем. Если вовремя не обратить на них внимания, мы рискуем столкнуться с гораздо более серьезными бедствиями в будущем.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6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7432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Экологическое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образование школьников на уроках английского языка может идти по линии дополнения традиционных тем информацией экологического содержания. Отсюда вытекает необходимость формирования чувственного отношения ребёнка к окружающему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миру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81000" y="1295400"/>
            <a:ext cx="11658600" cy="503396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3105835"/>
            <a:ext cx="1028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Поэтому 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своих уроках по данной теме 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ставлю следующие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3349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66799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 задачи: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66800" y="1142998"/>
            <a:ext cx="10591800" cy="50339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Применять на практике лексику по экологической тематике.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-Практиковать обсуждение проблемы по данной теме в диалогическом и монологическом высказывании.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-Закрепить лексико-грамматические навыки в контексте «Проблемы окружающей среды», «Экология», «Здоровье школьника».</a:t>
            </a:r>
          </a:p>
          <a:p>
            <a:pPr algn="ctr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-Тренировать навыки письменной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2870463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002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 задачи: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28800" y="2133600"/>
            <a:ext cx="9829800" cy="4043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-Развивать умение учащихся работать с информацией.</a:t>
            </a:r>
          </a:p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-Формировать способность к языковой догадке, сравнению и формулированию выводов.</a:t>
            </a:r>
          </a:p>
        </p:txBody>
      </p:sp>
    </p:spTree>
    <p:extLst>
      <p:ext uri="{BB962C8B-B14F-4D97-AF65-F5344CB8AC3E}">
        <p14:creationId xmlns:p14="http://schemas.microsoft.com/office/powerpoint/2010/main" val="150834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764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66800" y="2209800"/>
            <a:ext cx="10591800" cy="3967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-Прививать чувство уважения и бережного отношения к окружающей среде.</a:t>
            </a:r>
          </a:p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-Воспитывать у учащихся активную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здоровьесберегающую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позицию.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2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76400"/>
          </a:xfrm>
          <a:solidFill>
            <a:schemeClr val="accent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Такие проекты способствует развитию творческих способностей обучающихся, учат школьников воспринимать себя как часть мира, природы, учат их доброте и отзывчивости.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62000" y="1752600"/>
            <a:ext cx="10896600" cy="44243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Они могут выступать в роли журналистов, освещающих экологические проблемы, корреспондентов, ведущих репортажи с места, где произошло чрезвычайное природное явление. Например, можно совершить с детьми воображаемое подводное путешествие. Дети удивятся и ужаснутся грудами хлама и мусора, устилающими дно океана и побережье. Возможно, это поможет им в их взрослой жизни беречь и заботиться о природе и окружающей среде.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Тема экологии тесно связана с домашними животными. Обучающимся предлагалось сделать видеосюжеты к передаче “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Animals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”. Учащиеся самостоятельно готовят индивидуальные проекты о домашних животных.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8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212782" cy="1676400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Мини-проекты на экологическую тему выполняются учащимися как домашнее задание по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предмету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62000" y="1752600"/>
            <a:ext cx="10896600" cy="4424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проектов разная. Это - постеры, доклады, инструкции, законопроекты. </a:t>
            </a:r>
          </a:p>
        </p:txBody>
      </p:sp>
    </p:spTree>
    <p:extLst>
      <p:ext uri="{BB962C8B-B14F-4D97-AF65-F5344CB8AC3E}">
        <p14:creationId xmlns:p14="http://schemas.microsoft.com/office/powerpoint/2010/main" val="26357534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602</Words>
  <Application>Microsoft Office PowerPoint</Application>
  <PresentationFormat>Произвольный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Формирование экологической культуры учащихся на уроках английского языка</vt:lpstr>
      <vt:lpstr>  Экологическое образование и воспитание являются одним из приоритетных направлений развития современной педагогической науки </vt:lpstr>
      <vt:lpstr>  Окружающая нас среда постоянно меняется. </vt:lpstr>
      <vt:lpstr>  Экологическое образование школьников на уроках английского языка может идти по линии дополнения традиционных тем информацией экологического содержания. Отсюда вытекает необходимость формирования чувственного отношения ребёнка к окружающему миру    </vt:lpstr>
      <vt:lpstr>  Образовательные задачи: </vt:lpstr>
      <vt:lpstr>  Развивающие задачи: </vt:lpstr>
      <vt:lpstr>  Воспитательные задачи: </vt:lpstr>
      <vt:lpstr>  Такие проекты способствует развитию творческих способностей обучающихся, учат школьников воспринимать себя как часть мира, природы, учат их доброте и отзывчивости. </vt:lpstr>
      <vt:lpstr>Мини-проекты на экологическую тему выполняются учащимися как домашнее задание по предмету  </vt:lpstr>
      <vt:lpstr>Мини-проекты</vt:lpstr>
      <vt:lpstr>Мини-проекты</vt:lpstr>
      <vt:lpstr>Мини-проекты</vt:lpstr>
      <vt:lpstr>Формирование экологической культуры учащихся на уроках английского языка</vt:lpstr>
      <vt:lpstr>Формирование экологической культуры учащихся на уроках английского языка</vt:lpstr>
      <vt:lpstr>Экологические знания нужны для жизни, от них зависит наша будущая жизнь, здоровье и благополучие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ipmarinagevorgyan@gmail.com</dc:creator>
  <cp:lastModifiedBy>Марина Александровна</cp:lastModifiedBy>
  <cp:revision>26</cp:revision>
  <dcterms:created xsi:type="dcterms:W3CDTF">2019-02-25T05:45:53Z</dcterms:created>
  <dcterms:modified xsi:type="dcterms:W3CDTF">2021-10-21T09:40:38Z</dcterms:modified>
</cp:coreProperties>
</file>