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dMasterIdLst>
    <p:sldMasterId id="2147483648" r:id="rId5"/>
  </p:sldMasterIdLst>
  <p:sldIdLst>
    <p:sldId id="260" r:id="rId6"/>
    <p:sldId id="277" r:id="rId7"/>
    <p:sldId id="272" r:id="rId8"/>
    <p:sldId id="273" r:id="rId9"/>
    <p:sldId id="274" r:id="rId10"/>
    <p:sldId id="275" r:id="rId11"/>
  </p:sldIdLst>
  <p:sldSz cx="9144000" cy="6858000"/>
  <p:notesSz cx="6858000" cy="9144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5pPr>
    <a:lvl6pPr marL="22860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6pPr>
    <a:lvl7pPr marL="2743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7pPr>
    <a:lvl8pPr marL="3200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8pPr>
    <a:lvl9pPr marL="3657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latin typeface="Calibri" pitchFamily="2" charset="-52"/>
        <a:ea typeface="Calibri" pitchFamily="2" charset="-52"/>
        <a:cs typeface="Calibri" pitchFamily="2" charset="-52"/>
      </a:defRPr>
    </a:lvl9pPr>
  </p:defaultTextStyle>
</p:presentation>
</file>

<file path=ppt/presProps.xml><?xml version="1.0" encoding="utf-8"?>
<p:presentation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howPr showNarration="1"/>
  <p:extLst>
    <p:ext uri="smNativeData">
      <pr:smAppRevision xmlns:pr="smNativeData" dt="1634802677" val="976" revOS="4"/>
      <pr:smFileRevision xmlns:pr="smNativeData" dt="1634802677" val="0"/>
      <pr:guideOptions xmlns:pr="smNativeData" dt="1634802677" snapToGrid="1" snapToBorder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ideViewPr>
    <p:cSldViewPr>
      <p:cViewPr varScale="1">
        <p:scale>
          <a:sx n="101" d="100"/>
          <a:sy n="101" d="100"/>
        </p:scale>
        <p:origin x="1436" y="208"/>
      </p:cViewPr>
      <p:guideLst x="0" y="0"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26" d="100"/>
        <a:sy n="26" d="100"/>
      </p:scale>
      <p:origin x="0" y="0"/>
    </p:cViewPr>
  </p:sorterViewPr>
  <p:notesViewPr>
    <p:cSldViewPr>
      <p:cViewPr>
        <p:scale>
          <a:sx n="101" d="100"/>
          <a:sy n="101" d="100"/>
        </p:scale>
        <p:origin x="1436" y="208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4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Gw0AAAg0AAAmFgAAEAAAACYAAAAIAAAAAQAAAAAAAAA="/>
              </a:ext>
            </a:extLst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3_9RtxY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AAAvs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wCAAA6BcAANAvAACwIgAAEAAAACYAAAAIAAAAAYAAAAAAAAA="/>
              </a:ext>
            </a:extLst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lang="ru-ru">
                <a:solidFill>
                  <a:srgbClr val="8C8C8C"/>
                </a:solidFill>
              </a:defRPr>
            </a:lvl1pPr>
            <a:lvl2pPr marL="457200" indent="0" algn="ctr">
              <a:buNone/>
              <a:defRPr lang="ru-ru">
                <a:solidFill>
                  <a:srgbClr val="8C8C8C"/>
                </a:solidFill>
              </a:defRPr>
            </a:lvl2pPr>
            <a:lvl3pPr marL="914400" indent="0" algn="ctr">
              <a:buNone/>
              <a:defRPr lang="ru-ru">
                <a:solidFill>
                  <a:srgbClr val="8C8C8C"/>
                </a:solidFill>
              </a:defRPr>
            </a:lvl3pPr>
            <a:lvl4pPr marL="1371600" indent="0" algn="ctr">
              <a:buNone/>
              <a:defRPr lang="ru-ru">
                <a:solidFill>
                  <a:srgbClr val="8C8C8C"/>
                </a:solidFill>
              </a:defRPr>
            </a:lvl4pPr>
            <a:lvl5pPr marL="1828800" indent="0" algn="ctr">
              <a:buNone/>
              <a:defRPr lang="ru-ru">
                <a:solidFill>
                  <a:srgbClr val="8C8C8C"/>
                </a:solidFill>
              </a:defRPr>
            </a:lvl5pPr>
            <a:lvl6pPr marL="2286000" indent="0" algn="ctr">
              <a:buNone/>
              <a:defRPr lang="ru-ru">
                <a:solidFill>
                  <a:srgbClr val="8C8C8C"/>
                </a:solidFill>
              </a:defRPr>
            </a:lvl6pPr>
            <a:lvl7pPr marL="2743200" indent="0" algn="ctr">
              <a:buNone/>
              <a:defRPr lang="ru-ru">
                <a:solidFill>
                  <a:srgbClr val="8C8C8C"/>
                </a:solidFill>
              </a:defRPr>
            </a:lvl7pPr>
            <a:lvl8pPr marL="3200400" indent="0" algn="ctr">
              <a:buNone/>
              <a:defRPr lang="ru-ru">
                <a:solidFill>
                  <a:srgbClr val="8C8C8C"/>
                </a:solidFill>
              </a:defRPr>
            </a:lvl8pPr>
            <a:lvl9pPr marL="3657600" indent="0" algn="ctr">
              <a:buNone/>
              <a:defRPr lang="ru-ru">
                <a:solidFill>
                  <a:srgbClr val="8C8C8C"/>
                </a:solidFill>
              </a:defRPr>
            </a:lvl9pPr>
          </a:lstStyle>
          <a:p>
            <a:pPr>
              <a:defRPr lang="ru-ru"/>
            </a:pPr>
            <a:r>
              <a:t>Образец подзаголовка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MAZ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65BC98-D6D2-304A-9CDD-201FF2936A75}" type="datetime1">
              <a:t>07.04.2021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4Acw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65AF7E-30D2-3059-9CDD-C60CE1936A93}" type="slidenum">
              <a:t>‹#›</a:t>
            </a:fld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</p:sldLayout>
</file>

<file path=ppt/slideLayouts/slideLayout10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 noChangeArrowheads="1"/>
            <a:extLst>
              <a:ext uri="smNativeData">
                <pr:smNativeData xmlns:pr="smNativeData" val="SMDATA_13_9RtxYRMAAAAlAAAAZAAAAA0AAAAAkAAAAEgAAACQAAAASAAAAAAAAAAAAAAAAQ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HA1AACwJQAAEAAAACYAAAAIAAAAAgAAAAAAAAA="/>
              </a:ext>
            </a:extLst>
          </p:cNvSpPr>
          <p:nvPr>
            <p:ph idx="1"/>
          </p:nvPr>
        </p:nvSpPr>
        <p:spPr/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658538-76D2-3073-9CDD-8026CB936AD5}" type="datetime1">
              <a:t>07.04.2021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658FD8-96D2-3079-9CDD-602CC1936A35}" type="slidenum">
              <a:t>‹#›</a:t>
            </a:fld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</p:sldLayout>
</file>

<file path=ppt/slideLayouts/slideLayout1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Q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IKAAAsQEAAHA1AACwJQAAEAAAACYAAAAIAAAAAwAAAAAAAAA="/>
              </a:ext>
            </a:extLst>
          </p:cNvSpPr>
          <p:nvPr>
            <p:ph type="title"/>
          </p:nvPr>
        </p:nvSpPr>
        <p:spPr>
          <a:xfrm>
            <a:off x="6629400" y="274955"/>
            <a:ext cx="2057400" cy="5851525"/>
          </a:xfrm>
        </p:spPr>
        <p:txBody>
          <a:bodyPr vert="vert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 noChangeArrowheads="1"/>
            <a:extLst>
              <a:ext uri="smNativeData">
                <pr:smNativeData xmlns:pr="smNativeData" val="SMDATA_13_9RtxYRMAAAAlAAAAZAAAAA0AAAAAkAAAAEgAAACQAAAASAAAAAAAAAAAAAAAAQ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NgnAACwJQAAEAAAACYAAAAIAAAAAwAAAAAAAAA="/>
              </a:ext>
            </a:extLst>
          </p:cNvSpPr>
          <p:nvPr>
            <p:ph idx="1"/>
          </p:nvPr>
        </p:nvSpPr>
        <p:spPr>
          <a:xfrm>
            <a:off x="457200" y="274955"/>
            <a:ext cx="6019800" cy="5851525"/>
          </a:xfrm>
        </p:spPr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65A881-CFD2-305E-9CDD-390BE6936A6C}" type="datetime1">
              <a:t>07.04.2021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65D48C-C2D2-3022-9CDD-34779A936A61}" type="slidenum">
              <a:t>‹#›</a:t>
            </a:fld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</p:sldLayout>
</file>

<file path=ppt/slideLayouts/slideLayout2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JAB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3_9RtxY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HA1AACwJQAAEAAAACYAAAAIAAAAAA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QB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65E916-58D2-301F-9CDD-AE4AA7936AFB}" type="datetime1">
              <a:t>07.04.2021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gAa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65E5A3-EDD2-3013-9CDD-1B46AB936A4E}" type="slidenum">
              <a:t>‹#›</a:t>
            </a:fld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</p:sldLayout>
</file>

<file path=ppt/slideLayouts/slideLayout3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9RtxY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yBAAAHBsAAEI0AAB9IwAAEAAAACYAAAAIAAAAgYAAAAAAAAA="/>
              </a:ext>
            </a:extLst>
          </p:cNvSpPr>
          <p:nvPr>
            <p:ph type="title"/>
          </p:nvPr>
        </p:nvSpPr>
        <p:spPr>
          <a:xfrm>
            <a:off x="722630" y="4406900"/>
            <a:ext cx="7772400" cy="1362075"/>
          </a:xfr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>
            <a:lvl1pPr algn="l">
              <a:defRPr lang="ru-ru" sz="4000" b="1" cap="all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 cap="all"/>
            </a:pPr>
            <a:r>
              <a:t>Образец заголовка</a:t>
            </a:r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val="SMDATA_13_9RtxYR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gAa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yBAAA4hEAAEI0AAAcGwAAEAAAACYAAAAIAAAAgYAAAAAAAAA="/>
              </a:ext>
            </a:extLst>
          </p:cNvSpPr>
          <p:nvPr>
            <p:ph idx="1"/>
          </p:nvPr>
        </p:nvSpPr>
        <p:spPr>
          <a:xfrm>
            <a:off x="722630" y="2907030"/>
            <a:ext cx="7772400" cy="149987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lang="ru-ru" sz="2000">
                <a:solidFill>
                  <a:srgbClr val="8C8C8C"/>
                </a:solidFill>
              </a:defRPr>
            </a:lvl1pPr>
            <a:lvl2pPr marL="457200" indent="0">
              <a:buNone/>
              <a:defRPr lang="ru-ru" sz="1800">
                <a:solidFill>
                  <a:srgbClr val="8C8C8C"/>
                </a:solidFill>
              </a:defRPr>
            </a:lvl2pPr>
            <a:lvl3pPr marL="914400" indent="0">
              <a:buNone/>
              <a:defRPr lang="ru-ru" sz="1600">
                <a:solidFill>
                  <a:srgbClr val="8C8C8C"/>
                </a:solidFill>
              </a:defRPr>
            </a:lvl3pPr>
            <a:lvl4pPr marL="1371600" indent="0">
              <a:buNone/>
              <a:defRPr lang="ru-ru" sz="1400">
                <a:solidFill>
                  <a:srgbClr val="8C8C8C"/>
                </a:solidFill>
              </a:defRPr>
            </a:lvl4pPr>
            <a:lvl5pPr marL="1828800" indent="0">
              <a:buNone/>
              <a:defRPr lang="ru-ru" sz="1400">
                <a:solidFill>
                  <a:srgbClr val="8C8C8C"/>
                </a:solidFill>
              </a:defRPr>
            </a:lvl5pPr>
            <a:lvl6pPr marL="2286000" indent="0">
              <a:buNone/>
              <a:defRPr lang="ru-ru" sz="1400">
                <a:solidFill>
                  <a:srgbClr val="8C8C8C"/>
                </a:solidFill>
              </a:defRPr>
            </a:lvl6pPr>
            <a:lvl7pPr marL="2743200" indent="0">
              <a:buNone/>
              <a:defRPr lang="ru-ru" sz="1400">
                <a:solidFill>
                  <a:srgbClr val="8C8C8C"/>
                </a:solidFill>
              </a:defRPr>
            </a:lvl7pPr>
            <a:lvl8pPr marL="3200400" indent="0">
              <a:buNone/>
              <a:defRPr lang="ru-ru" sz="1400">
                <a:solidFill>
                  <a:srgbClr val="8C8C8C"/>
                </a:solidFill>
              </a:defRPr>
            </a:lvl8pPr>
            <a:lvl9pPr marL="3657600" indent="0">
              <a:buNone/>
              <a:defRPr lang="ru-ru" sz="1400">
                <a:solidFill>
                  <a:srgbClr val="8C8C8C"/>
                </a:solidFill>
              </a:defRPr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LQsC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658522-6CD2-3073-9CDD-9A26CB936ACF}" type="datetime1">
              <a:t>07.04.2021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65F222-6CD2-3004-9CDD-9A51BC936ACF}" type="slidenum">
              <a:t>‹#›</a:t>
            </a:fld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</p:sldLayout>
</file>

<file path=ppt/slideLayouts/slideLayout4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3_9RtxY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2AkAAKgbAACwJQAAEAAAACYAAAAIAAAAAYAAAAAAAAA="/>
              </a:ext>
            </a:extLst>
          </p:cNvSpPr>
          <p:nvPr>
            <p:ph idx="1"/>
          </p:nvPr>
        </p:nvSpPr>
        <p:spPr>
          <a:xfrm>
            <a:off x="457200" y="1600200"/>
            <a:ext cx="4038600" cy="4526280"/>
          </a:xfrm>
        </p:spPr>
        <p:txBody>
          <a:bodyPr/>
          <a:lstStyle>
            <a:lvl1pPr>
              <a:defRPr lang="ru-ru" sz="2800"/>
            </a:lvl1pPr>
            <a:lvl2pPr>
              <a:defRPr lang="ru-ru" sz="2400"/>
            </a:lvl2pPr>
            <a:lvl3pPr>
              <a:defRPr lang="ru-ru" sz="2000"/>
            </a:lvl3pPr>
            <a:lvl4pPr>
              <a:defRPr lang="ru-ru" sz="1800"/>
            </a:lvl4pPr>
            <a:lvl5pPr>
              <a:defRPr lang="ru-ru" sz="1800"/>
            </a:lvl5pPr>
            <a:lvl6pPr>
              <a:defRPr lang="ru-ru" sz="1800"/>
            </a:lvl6pPr>
            <a:lvl7pPr>
              <a:defRPr lang="ru-ru" sz="1800"/>
            </a:lvl7pPr>
            <a:lvl8pPr>
              <a:defRPr lang="ru-ru" sz="1800"/>
            </a:lvl8pPr>
            <a:lvl9pPr>
              <a:defRPr lang="ru-ru" sz="18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Содержимое 3"/>
          <p:cNvSpPr>
            <a:spLocks noGrp="1" noChangeArrowheads="1"/>
            <a:extLst>
              <a:ext uri="smNativeData">
                <pr:smNativeData xmlns:pr="smNativeData" val="SMDATA_13_9RtxY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YHAAA2AkAAHA1AACwJQAAEAAAACYAAAAIAAAAAYAAAAAAAAA="/>
              </a:ext>
            </a:extLst>
          </p:cNvSpPr>
          <p:nvPr>
            <p:ph idx="2"/>
          </p:nvPr>
        </p:nvSpPr>
        <p:spPr>
          <a:xfrm>
            <a:off x="4648200" y="1600200"/>
            <a:ext cx="4038600" cy="4526280"/>
          </a:xfrm>
        </p:spPr>
        <p:txBody>
          <a:bodyPr/>
          <a:lstStyle>
            <a:lvl1pPr>
              <a:defRPr lang="ru-ru" sz="2800"/>
            </a:lvl1pPr>
            <a:lvl2pPr>
              <a:defRPr lang="ru-ru" sz="2400"/>
            </a:lvl2pPr>
            <a:lvl3pPr>
              <a:defRPr lang="ru-ru" sz="2000"/>
            </a:lvl3pPr>
            <a:lvl4pPr>
              <a:defRPr lang="ru-ru" sz="1800"/>
            </a:lvl4pPr>
            <a:lvl5pPr>
              <a:defRPr lang="ru-ru" sz="1800"/>
            </a:lvl5pPr>
            <a:lvl6pPr>
              <a:defRPr lang="ru-ru" sz="1800"/>
            </a:lvl6pPr>
            <a:lvl7pPr>
              <a:defRPr lang="ru-ru" sz="1800"/>
            </a:lvl7pPr>
            <a:lvl8pPr>
              <a:defRPr lang="ru-ru" sz="1800"/>
            </a:lvl8pPr>
            <a:lvl9pPr>
              <a:defRPr lang="ru-ru" sz="18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65A6E6-A8D2-3050-9CDD-5E05E8936A0B}" type="datetime1">
              <a:t>07.04.2021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65922C-62D2-3064-9CDD-9431DC936AC1}" type="slidenum">
              <a:t>‹#›</a:t>
            </a:fld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</p:sldLayout>
</file>

<file path=ppt/slideLayouts/slideLayout5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val="SMDATA_13_9RtxYR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cgkAAKsbAABhDQAAEAAAACYAAAAIAAAAgYAAAAAAAAA="/>
              </a:ext>
            </a:extLst>
          </p:cNvSpPr>
          <p:nvPr>
            <p:ph idx="1"/>
          </p:nvPr>
        </p:nvSpPr>
        <p:spPr>
          <a:xfrm>
            <a:off x="457200" y="1535430"/>
            <a:ext cx="4040505" cy="63944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lang="ru-ru" sz="2400" b="1"/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4" name="Содержимое 3"/>
          <p:cNvSpPr>
            <a:spLocks noGrp="1" noChangeArrowheads="1"/>
            <a:extLst>
              <a:ext uri="smNativeData">
                <pr:smNativeData xmlns:pr="smNativeData" val="SMDATA_13_9RtxY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YQ0AAKsbAACwJQAAEAAAACYAAAAIAAAAAYAAAAAAAAA="/>
              </a:ext>
            </a:extLst>
          </p:cNvSpPr>
          <p:nvPr>
            <p:ph idx="2"/>
          </p:nvPr>
        </p:nvSpPr>
        <p:spPr>
          <a:xfrm>
            <a:off x="457200" y="2174875"/>
            <a:ext cx="4040505" cy="3951605"/>
          </a:xfrm>
        </p:spPr>
        <p:txBody>
          <a:bodyPr/>
          <a:lstStyle>
            <a:lvl1pPr>
              <a:defRPr lang="ru-ru" sz="2400"/>
            </a:lvl1pPr>
            <a:lvl2pPr>
              <a:defRPr lang="ru-ru" sz="2000"/>
            </a:lvl2pPr>
            <a:lvl3pPr>
              <a:defRPr lang="ru-ru" sz="1800"/>
            </a:lvl3pPr>
            <a:lvl4pPr>
              <a:defRPr lang="ru-ru" sz="1600"/>
            </a:lvl4pPr>
            <a:lvl5pPr>
              <a:defRPr lang="ru-ru" sz="1600"/>
            </a:lvl5pPr>
            <a:lvl6pPr>
              <a:defRPr lang="ru-ru" sz="1600"/>
            </a:lvl6pPr>
            <a:lvl7pPr>
              <a:defRPr lang="ru-ru" sz="1600"/>
            </a:lvl7pPr>
            <a:lvl8pPr>
              <a:defRPr lang="ru-ru" sz="1600"/>
            </a:lvl8pPr>
            <a:lvl9pPr>
              <a:defRPr lang="ru-ru" sz="16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5" name="Текст 4"/>
          <p:cNvSpPr>
            <a:spLocks noGrp="1" noChangeArrowheads="1"/>
            <a:extLst>
              <a:ext uri="smNativeData">
                <pr:smNativeData xmlns:pr="smNativeData" val="SMDATA_13_9RtxYR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THAAAcgkAAHA1AABhDQAAEAAAACYAAAAIAAAAgYAAAAAAAAA="/>
              </a:ext>
            </a:extLst>
          </p:cNvSpPr>
          <p:nvPr>
            <p:ph idx="3"/>
          </p:nvPr>
        </p:nvSpPr>
        <p:spPr>
          <a:xfrm>
            <a:off x="4645025" y="1535430"/>
            <a:ext cx="4041775" cy="63944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lang="ru-ru" sz="2400" b="1"/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6" name="Содержимое 5"/>
          <p:cNvSpPr>
            <a:spLocks noGrp="1" noChangeArrowheads="1"/>
            <a:extLst>
              <a:ext uri="smNativeData">
                <pr:smNativeData xmlns:pr="smNativeData" val="SMDATA_13_9RtxY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THAAAYQ0AAHA1AACwJQAAEAAAACYAAAAIAAAAAYAAAAAAAAA="/>
              </a:ext>
            </a:extLst>
          </p:cNvSpPr>
          <p:nvPr>
            <p:ph idx="4"/>
          </p:nvPr>
        </p:nvSpPr>
        <p:spPr>
          <a:xfrm>
            <a:off x="4645025" y="2174875"/>
            <a:ext cx="4041775" cy="3951605"/>
          </a:xfrm>
        </p:spPr>
        <p:txBody>
          <a:bodyPr/>
          <a:lstStyle>
            <a:lvl1pPr>
              <a:defRPr lang="ru-ru" sz="2400"/>
            </a:lvl1pPr>
            <a:lvl2pPr>
              <a:defRPr lang="ru-ru" sz="2000"/>
            </a:lvl2pPr>
            <a:lvl3pPr>
              <a:defRPr lang="ru-ru" sz="1800"/>
            </a:lvl3pPr>
            <a:lvl4pPr>
              <a:defRPr lang="ru-ru" sz="1600"/>
            </a:lvl4pPr>
            <a:lvl5pPr>
              <a:defRPr lang="ru-ru" sz="1600"/>
            </a:lvl5pPr>
            <a:lvl6pPr>
              <a:defRPr lang="ru-ru" sz="1600"/>
            </a:lvl6pPr>
            <a:lvl7pPr>
              <a:defRPr lang="ru-ru" sz="1600"/>
            </a:lvl7pPr>
            <a:lvl8pPr>
              <a:defRPr lang="ru-ru" sz="1600"/>
            </a:lvl8pPr>
            <a:lvl9pPr>
              <a:defRPr lang="ru-ru" sz="16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7" name="Дата 6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65AD22-6CD2-305B-9CDD-9A0EE3936ACF}" type="datetime1">
              <a:t>07.04.2021</a:t>
            </a:fld>
          </a:p>
        </p:txBody>
      </p:sp>
      <p:sp>
        <p:nvSpPr>
          <p:cNvPr id="8" name="Нижний колонтитул 7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9" name="Номер слайда 8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65BCC8-86D2-304A-9CDD-701FF2936A25}" type="slidenum">
              <a:t>‹#›</a:t>
            </a:fld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</p:sldLayout>
</file>

<file path=ppt/slideLayouts/slideLayout6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sQEAAHA1AAC5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Дата 2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65C9CD-83D2-303F-9CDD-756A87936A20}" type="datetime1">
              <a:t>07.04.2021</a:t>
            </a:fld>
          </a:p>
        </p:txBody>
      </p:sp>
      <p:sp>
        <p:nvSpPr>
          <p:cNvPr id="4" name="Нижний колонтитул 3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5" name="Номер слайда 4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65CAA0-EED2-303C-9CDD-186984936A4D}" type="slidenum">
              <a:t>‹#›</a:t>
            </a:fld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</p:sldLayout>
</file>

<file path=ppt/slideLayouts/slideLayout7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65D370-3ED2-3025-9CDD-C8709D936A9D}" type="datetime1">
              <a:t>07.04.2021</a:t>
            </a:fld>
          </a:p>
        </p:txBody>
      </p:sp>
      <p:sp>
        <p:nvSpPr>
          <p:cNvPr id="3" name="Нижний колонтитул 2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4" name="Номер слайда 3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65DD58-16D2-302B-9CDD-E07E93936AB5}" type="slidenum">
              <a:t>‹#›</a:t>
            </a:fld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</p:sldLayout>
</file>

<file path=ppt/slideLayouts/slideLayout8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9RtxYR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rgEAAFIVAADUCAAAEAAAACYAAAAIAAAAgYAAAAAAAAA="/>
              </a:ext>
            </a:extLst>
          </p:cNvSpPr>
          <p:nvPr>
            <p:ph type="title"/>
          </p:nvPr>
        </p:nvSpPr>
        <p:spPr>
          <a:xfrm>
            <a:off x="457200" y="273050"/>
            <a:ext cx="3008630" cy="1162050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l">
              <a:defRPr lang="ru-ru" sz="2000" b="1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3_9RtxY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+FQAArgEAAHA1AACwJQAAEAAAACYAAAAIAAAAAYAAAAAAAAA="/>
              </a:ext>
            </a:extLst>
          </p:cNvSpPr>
          <p:nvPr>
            <p:ph idx="1"/>
          </p:nvPr>
        </p:nvSpPr>
        <p:spPr>
          <a:xfrm>
            <a:off x="3575050" y="273050"/>
            <a:ext cx="5111750" cy="5853430"/>
          </a:xfrm>
        </p:spPr>
        <p:txBody>
          <a:bodyPr/>
          <a:lstStyle>
            <a:lvl1pPr>
              <a:defRPr lang="ru-ru" sz="3200"/>
            </a:lvl1pPr>
            <a:lvl2pPr>
              <a:defRPr lang="ru-ru" sz="28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2000"/>
            </a:lvl5pPr>
            <a:lvl6pPr>
              <a:defRPr lang="ru-ru" sz="2000"/>
            </a:lvl6pPr>
            <a:lvl7pPr>
              <a:defRPr lang="ru-ru" sz="2000"/>
            </a:lvl7pPr>
            <a:lvl8pPr>
              <a:defRPr lang="ru-ru" sz="2000"/>
            </a:lvl8pPr>
            <a:lvl9pPr>
              <a:defRPr lang="ru-ru" sz="2000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Текст 3"/>
          <p:cNvSpPr>
            <a:spLocks noGrp="1" noChangeArrowheads="1"/>
            <a:extLst>
              <a:ext uri="smNativeData">
                <pr:smNativeData xmlns:pr="smNativeData" val="SMDATA_13_9RtxY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1AgAAFIVAACwJQAAEAAAACYAAAAIAAAAAYAAAAAAAAA="/>
              </a:ext>
            </a:extLst>
          </p:cNvSpPr>
          <p:nvPr>
            <p:ph idx="2"/>
          </p:nvPr>
        </p:nvSpPr>
        <p:spPr>
          <a:xfrm>
            <a:off x="457200" y="1435100"/>
            <a:ext cx="3008630" cy="4691380"/>
          </a:xfrm>
        </p:spPr>
        <p:txBody>
          <a:bodyPr/>
          <a:lstStyle>
            <a:lvl1pPr marL="0" indent="0">
              <a:buNone/>
              <a:defRPr lang="ru-ru" sz="1400"/>
            </a:lvl1pPr>
            <a:lvl2pPr marL="457200" indent="0">
              <a:buNone/>
              <a:defRPr lang="ru-ru" sz="1200"/>
            </a:lvl2pPr>
            <a:lvl3pPr marL="914400" indent="0">
              <a:buNone/>
              <a:defRPr lang="ru-ru" sz="1000"/>
            </a:lvl3pPr>
            <a:lvl4pPr marL="1371600" indent="0">
              <a:buNone/>
              <a:defRPr lang="ru-ru" sz="900"/>
            </a:lvl4pPr>
            <a:lvl5pPr marL="1828800" indent="0">
              <a:buNone/>
              <a:defRPr lang="ru-ru" sz="900"/>
            </a:lvl5pPr>
            <a:lvl6pPr marL="2286000" indent="0">
              <a:buNone/>
              <a:defRPr lang="ru-ru" sz="900"/>
            </a:lvl6pPr>
            <a:lvl7pPr marL="2743200" indent="0">
              <a:buNone/>
              <a:defRPr lang="ru-ru" sz="900"/>
            </a:lvl7pPr>
            <a:lvl8pPr marL="3200400" indent="0">
              <a:buNone/>
              <a:defRPr lang="ru-ru" sz="900"/>
            </a:lvl8pPr>
            <a:lvl9pPr marL="3657600" indent="0">
              <a:buNone/>
              <a:defRPr lang="ru-ru" sz="900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65CAF6-B8D2-303C-9CDD-4E6984936A1B}" type="datetime1">
              <a:t>07.04.2021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6588D6-98D2-307E-9CDD-6E2BC6936A3B}" type="slidenum">
              <a:t>‹#›</a:t>
            </a:fld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</p:sldLayout>
</file>

<file path=ppt/slideLayouts/slideLayout9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9RtxYRMAAAAlAAAAZAAAAA0AAAAAkAAAAEgAAACQAAAASAAAAAAAAAAC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HCwAAiB0AAMcsAAAFIQAAEAAAACYAAAAIAAAAgYAAAAAAAAA="/>
              </a:ext>
            </a:extLst>
          </p:cNvSpPr>
          <p:nvPr>
            <p:ph type="title"/>
          </p:nvPr>
        </p:nvSpPr>
        <p:spPr>
          <a:xfrm>
            <a:off x="1792605" y="4800600"/>
            <a:ext cx="5486400" cy="567055"/>
          </a:xfrm>
        </p:spPr>
        <p:txBody>
          <a:bodyPr vert="horz" wrap="square" lIns="91440" tIns="45720" rIns="91440" bIns="45720" numCol="1" spcCol="215900" anchor="b">
            <a:prstTxWarp prst="textNoShape">
              <a:avLst/>
            </a:prstTxWarp>
          </a:bodyPr>
          <a:lstStyle>
            <a:lvl1pPr algn="l">
              <a:defRPr lang="ru-ru" sz="2000" b="1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Рисунок 2"/>
          <p:cNvSpPr>
            <a:spLocks noGrp="1" noChangeArrowheads="1"/>
            <a:extLst>
              <a:ext uri="smNativeData">
                <pr:smNativeData xmlns:pr="smNativeData" val="SMDATA_13_9RtxY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HCwAAxQMAAMcsAAAVHQAAEAAAACYAAAAIAAAAAYAAAAAAAAA="/>
              </a:ext>
            </a:extLst>
          </p:cNvSpPr>
          <p:nvPr>
            <p:ph type="pic" idx="1"/>
          </p:nvPr>
        </p:nvSpPr>
        <p:spPr>
          <a:xfrm>
            <a:off x="1792605" y="612775"/>
            <a:ext cx="5486400" cy="4114800"/>
          </a:xfrm>
        </p:spPr>
        <p:txBody>
          <a:bodyPr/>
          <a:lstStyle>
            <a:lvl1pPr marL="0" indent="0">
              <a:buNone/>
              <a:defRPr lang="ru-ru" sz="3200"/>
            </a:lvl1pPr>
            <a:lvl2pPr marL="457200" indent="0">
              <a:buNone/>
              <a:defRPr lang="ru-ru" sz="2800"/>
            </a:lvl2pPr>
            <a:lvl3pPr marL="914400" indent="0">
              <a:buNone/>
              <a:defRPr lang="ru-ru" sz="2400"/>
            </a:lvl3pPr>
            <a:lvl4pPr marL="1371600" indent="0">
              <a:buNone/>
              <a:defRPr lang="ru-ru" sz="2000"/>
            </a:lvl4pPr>
            <a:lvl5pPr marL="1828800" indent="0">
              <a:buNone/>
              <a:defRPr lang="ru-ru" sz="2000"/>
            </a:lvl5pPr>
            <a:lvl6pPr marL="2286000" indent="0">
              <a:buNone/>
              <a:defRPr lang="ru-ru" sz="2000"/>
            </a:lvl6pPr>
            <a:lvl7pPr marL="2743200" indent="0">
              <a:buNone/>
              <a:defRPr lang="ru-ru" sz="2000"/>
            </a:lvl7pPr>
            <a:lvl8pPr marL="3200400" indent="0">
              <a:buNone/>
              <a:defRPr lang="ru-ru" sz="2000"/>
            </a:lvl8pPr>
            <a:lvl9pPr marL="3657600" indent="0">
              <a:buNone/>
              <a:defRPr lang="ru-ru" sz="2000"/>
            </a:lvl9pPr>
          </a:lstStyle>
          <a:p>
            <a:pPr>
              <a:defRPr lang="ru-ru"/>
            </a:pPr>
          </a:p>
        </p:txBody>
      </p:sp>
      <p:sp>
        <p:nvSpPr>
          <p:cNvPr id="4" name="Текст 3"/>
          <p:cNvSpPr>
            <a:spLocks noGrp="1" noChangeArrowheads="1"/>
            <a:extLst>
              <a:ext uri="smNativeData">
                <pr:smNativeData xmlns:pr="smNativeData" val="SMDATA_13_9RtxY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HCwAABSEAAMcsAAD4JQAAEAAAACYAAAAIAAAAAYAAAAAAAAA="/>
              </a:ext>
            </a:extLst>
          </p:cNvSpPr>
          <p:nvPr>
            <p:ph idx="2"/>
          </p:nvPr>
        </p:nvSpPr>
        <p:spPr>
          <a:xfrm>
            <a:off x="1792605" y="5367655"/>
            <a:ext cx="5486400" cy="804545"/>
          </a:xfrm>
        </p:spPr>
        <p:txBody>
          <a:bodyPr/>
          <a:lstStyle>
            <a:lvl1pPr marL="0" indent="0">
              <a:buNone/>
              <a:defRPr lang="ru-ru" sz="1400"/>
            </a:lvl1pPr>
            <a:lvl2pPr marL="457200" indent="0">
              <a:buNone/>
              <a:defRPr lang="ru-ru" sz="1200"/>
            </a:lvl2pPr>
            <a:lvl3pPr marL="914400" indent="0">
              <a:buNone/>
              <a:defRPr lang="ru-ru" sz="1000"/>
            </a:lvl3pPr>
            <a:lvl4pPr marL="1371600" indent="0">
              <a:buNone/>
              <a:defRPr lang="ru-ru" sz="900"/>
            </a:lvl4pPr>
            <a:lvl5pPr marL="1828800" indent="0">
              <a:buNone/>
              <a:defRPr lang="ru-ru" sz="900"/>
            </a:lvl5pPr>
            <a:lvl6pPr marL="2286000" indent="0">
              <a:buNone/>
              <a:defRPr lang="ru-ru" sz="900"/>
            </a:lvl6pPr>
            <a:lvl7pPr marL="2743200" indent="0">
              <a:buNone/>
              <a:defRPr lang="ru-ru" sz="900"/>
            </a:lvl7pPr>
            <a:lvl8pPr marL="3200400" indent="0">
              <a:buNone/>
              <a:defRPr lang="ru-ru" sz="900"/>
            </a:lvl8pPr>
            <a:lvl9pPr marL="3657600" indent="0">
              <a:buNone/>
              <a:defRPr lang="ru-ru" sz="900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QAgAAGicAAPAPAABZKQAAEAAAACYAAAAIAAAAAAAAAAAAAAA=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F65E51F-51D2-3013-9CDD-A746AB936AF2}" type="datetime1">
              <a:t>07.04.2021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GicAAAglAABZ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GicAAHA1AABZ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F65BCA6-E8D2-304A-9CDD-1E1FF2936A4B}" type="slidenum">
              <a:t>‹#›</a:t>
            </a:fld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sQEAAHA1AAC5CAAAEAAAACYAAAAIAAAAvy8AAAAAAAA="/>
              </a:ext>
            </a:extLst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val="SMDATA_13_9RtxY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2AkAAHA1AACwJQAAEAAAACYAAAAIAAAAPy8AAAAAAAA="/>
              </a:ext>
            </a:extLst>
          </p:cNvSpPr>
          <p:nvPr>
            <p:ph type="body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8C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GicAAPAPAABZKQAAEAAAACYAAAAIAAAAv48AAAAAAAA="/>
              </a:ext>
            </a:extLst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l">
              <a:defRPr lang="ru-ru" sz="1200">
                <a:solidFill>
                  <a:srgbClr val="8C8C8C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fld id="{3F65C519-57D2-3033-9CDD-A1668B936AF4}" type="datetime1">
              <a:t/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EwAAGicAAAglAABZKQAAEAAAACYAAAAIAAAAv48AAAAAAAA="/>
              </a:ext>
            </a:extLst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ctr">
              <a:defRPr lang="ru-ru" sz="1200">
                <a:solidFill>
                  <a:srgbClr val="8C8C8C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gC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KAAAGicAAHA1AABZKQAAEAAAACYAAAAIAAAAv48AAAAAAAA="/>
              </a:ext>
            </a:extLst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r">
              <a:defRPr lang="ru-ru" sz="1200">
                <a:solidFill>
                  <a:srgbClr val="8C8C8C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fld id="{3F658665-2BD2-3070-9CDD-DD25C8936A88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4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9pPr>
    </p:titleStyle>
    <p:bodyStyle>
      <a:lvl1pPr marL="342900" marR="0" indent="-342900" algn="l" defTabSz="914400">
        <a:lnSpc>
          <a:spcPct val="100000"/>
        </a:lnSpc>
        <a:spcBef>
          <a:spcPts val="765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32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1pPr>
      <a:lvl2pPr marL="742950" marR="0" indent="-285750" algn="l" defTabSz="914400">
        <a:lnSpc>
          <a:spcPct val="100000"/>
        </a:lnSpc>
        <a:spcBef>
          <a:spcPts val="670"/>
        </a:spcBef>
        <a:spcAft>
          <a:spcPts val="0"/>
        </a:spcAft>
        <a:buClrTx/>
        <a:buSzTx/>
        <a:buFont typeface="Arial" pitchFamily="2" charset="-52"/>
        <a:buChar char="–"/>
        <a:tabLst/>
        <a:defRPr lang="ru-ru" sz="2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2pPr>
      <a:lvl3pPr marL="1143000" marR="0" indent="-228600" algn="l" defTabSz="914400">
        <a:lnSpc>
          <a:spcPct val="100000"/>
        </a:lnSpc>
        <a:spcBef>
          <a:spcPts val="575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24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3pPr>
      <a:lvl4pPr marL="1600200" marR="0" indent="-228600" algn="l" defTabSz="914400">
        <a:lnSpc>
          <a:spcPct val="100000"/>
        </a:lnSpc>
        <a:spcBef>
          <a:spcPts val="480"/>
        </a:spcBef>
        <a:spcAft>
          <a:spcPts val="0"/>
        </a:spcAft>
        <a:buClrTx/>
        <a:buSzTx/>
        <a:buFont typeface="Arial" pitchFamily="2" charset="-52"/>
        <a:buChar char="–"/>
        <a:tabLst/>
        <a:defRPr lang="ru-ru"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4pPr>
      <a:lvl5pPr marL="2057400" marR="0" indent="-228600" algn="l" defTabSz="914400">
        <a:lnSpc>
          <a:spcPct val="100000"/>
        </a:lnSpc>
        <a:spcBef>
          <a:spcPts val="480"/>
        </a:spcBef>
        <a:spcAft>
          <a:spcPts val="0"/>
        </a:spcAft>
        <a:buClrTx/>
        <a:buSzTx/>
        <a:buFont typeface="Arial" pitchFamily="2" charset="-52"/>
        <a:buChar char="»"/>
        <a:tabLst/>
        <a:defRPr lang="ru-ru"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5pPr>
      <a:lvl6pPr marL="25146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6pPr>
      <a:lvl7pPr marL="29718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7pPr>
      <a:lvl8pPr marL="34290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8pPr>
      <a:lvl9pPr marL="38862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-52"/>
        <a:buChar char="•"/>
        <a:tabLst/>
        <a:defRPr lang="ru-ru"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Calibri" pitchFamily="2" charset="-52"/>
          <a:cs typeface="Calibri" pitchFamily="2" charset="-52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8" Type="http://schemas.openxmlformats.org/officeDocument/2006/relationships/image" Target="../media/image7.jpeg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image" Target="../media/image12.jpeg"/><Relationship Id="rId8" Type="http://schemas.openxmlformats.org/officeDocument/2006/relationships/image" Target="../media/image13.jpe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3.jpeg"/><Relationship Id="rId7" Type="http://schemas.openxmlformats.org/officeDocument/2006/relationships/image" Target="../media/image17.png"/><Relationship Id="rId8" Type="http://schemas.openxmlformats.org/officeDocument/2006/relationships/image" Target="../media/image9.jpeg"/><Relationship Id="rId9" Type="http://schemas.openxmlformats.org/officeDocument/2006/relationships/image" Target="../media/image18.jpeg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19.jpeg"/><Relationship Id="rId4" Type="http://schemas.openxmlformats.org/officeDocument/2006/relationships/image" Target="../media/image15.jpeg"/><Relationship Id="rId5" Type="http://schemas.openxmlformats.org/officeDocument/2006/relationships/image" Target="../media/image20.jpeg"/><Relationship Id="rId6" Type="http://schemas.openxmlformats.org/officeDocument/2006/relationships/image" Target="../media/image13.jpeg"/><Relationship Id="rId7" Type="http://schemas.openxmlformats.org/officeDocument/2006/relationships/image" Target="../media/image21.jpeg"/><Relationship Id="rId8" Type="http://schemas.openxmlformats.org/officeDocument/2006/relationships/image" Target="../media/image6.jpeg"/><Relationship Id="rId9" Type="http://schemas.openxmlformats.org/officeDocument/2006/relationships/image" Target="../media/image22.gif"/></Relationships>
</file>

<file path=ppt/slides/slide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  <a:extLst>
              <a:ext uri="smNativeData">
                <pr:smNativeData xmlns:pr="smNativeData" val="SMDATA_15_9RtxY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HAwoAB4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HAwoAB/f38A7uzhA8zMzADAwP8Af39/AAAAAAAAAAAAAAAAAP///wAAAAAAIQAAABgAAAAUAAAAOAAAAEYAAABAOAAA6i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5560" y="44450"/>
            <a:ext cx="9108440" cy="6769100"/>
          </a:xfrm>
          <a:prstGeom prst="rect">
            <a:avLst/>
          </a:prstGeom>
          <a:noFill/>
          <a:ln w="762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/>
        </p:spPr>
      </p:pic>
      <p:sp>
        <p:nvSpPr>
          <p:cNvPr id="3" name="TextBox 4"/>
          <p:cNvSpPr>
            <a:extLst>
              <a:ext uri="smNativeData">
                <pr:smNativeData xmlns:pr="smNativeData" val="SMDATA_13_9RtxY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PBgAAUgcAACkyAACGFQAAECAAACYAAAAIAAAA//////////8="/>
              </a:ext>
            </a:extLst>
          </p:cNvSpPr>
          <p:nvPr/>
        </p:nvSpPr>
        <p:spPr>
          <a:xfrm>
            <a:off x="1025525" y="1189990"/>
            <a:ext cx="7128510" cy="230886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ctr">
              <a:defRPr lang="ru-ru"/>
            </a:pPr>
            <a:r>
              <a:rPr lang="ru-ru" sz="3600" b="1">
                <a:solidFill>
                  <a:srgbClr val="7030A0"/>
                </a:solidFill>
                <a:latin typeface="Georgia" pitchFamily="1" charset="-52"/>
                <a:ea typeface="Calibri" pitchFamily="2" charset="-52"/>
                <a:cs typeface="Calibri" pitchFamily="2" charset="-52"/>
              </a:rPr>
              <a:t>ИГРОВОЕ  УПРАЖНЕНИЕ  ПО  ФЭМП </a:t>
            </a:r>
            <a:endParaRPr lang="ru-ru" sz="3600" b="1">
              <a:solidFill>
                <a:srgbClr val="7030A0"/>
              </a:solidFill>
              <a:latin typeface="Georgia" pitchFamily="1" charset="-52"/>
              <a:ea typeface="Calibri" pitchFamily="2" charset="-52"/>
              <a:cs typeface="Calibri" pitchFamily="2" charset="-52"/>
            </a:endParaRPr>
          </a:p>
          <a:p>
            <a:pPr algn="ctr">
              <a:defRPr lang="ru-ru"/>
            </a:pPr>
            <a:r>
              <a:rPr lang="ru-ru" sz="3600" b="1">
                <a:solidFill>
                  <a:srgbClr val="7030A0"/>
                </a:solidFill>
                <a:latin typeface="Georgia" pitchFamily="1" charset="-52"/>
                <a:ea typeface="Calibri" pitchFamily="2" charset="-52"/>
                <a:cs typeface="Calibri" pitchFamily="2" charset="-52"/>
              </a:rPr>
              <a:t>На тему:</a:t>
            </a:r>
            <a:endParaRPr lang="ru-ru" sz="3600" b="1">
              <a:solidFill>
                <a:srgbClr val="7030A0"/>
              </a:solidFill>
              <a:latin typeface="Georgia" pitchFamily="1" charset="-52"/>
              <a:ea typeface="Calibri" pitchFamily="2" charset="-52"/>
              <a:cs typeface="Calibri" pitchFamily="2" charset="-52"/>
            </a:endParaRPr>
          </a:p>
          <a:p>
            <a:pPr algn="ctr">
              <a:defRPr lang="ru-ru"/>
            </a:pPr>
            <a:r>
              <a:rPr lang="ru-ru" sz="3600" b="1">
                <a:solidFill>
                  <a:srgbClr val="7030A0"/>
                </a:solidFill>
                <a:latin typeface="Georgia" pitchFamily="1" charset="-52"/>
                <a:ea typeface="Calibri" pitchFamily="2" charset="-52"/>
                <a:cs typeface="Calibri" pitchFamily="2" charset="-52"/>
              </a:rPr>
              <a:t>« Какой формы предмет?»</a:t>
            </a:r>
            <a:endParaRPr lang="ru-ru" sz="3600" b="1">
              <a:solidFill>
                <a:srgbClr val="7030A0"/>
              </a:solidFill>
              <a:latin typeface="Georgia" pitchFamily="1" charset="-52"/>
              <a:ea typeface="Calibri" pitchFamily="2" charset="-52"/>
              <a:cs typeface="Calibri" pitchFamily="2" charset="-52"/>
            </a:endParaRPr>
          </a:p>
        </p:txBody>
      </p:sp>
      <p:sp>
        <p:nvSpPr>
          <p:cNvPr id="4" name="TextBox 6"/>
          <p:cNvSpPr>
            <a:extLst>
              <a:ext uri="smNativeData">
                <pr:smNativeData xmlns:pr="smNativeData" val="SMDATA_13_9RtxY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0HQAAfhkAAGI3AADOIAAAACAAACYAAAAIAAAA//////////8="/>
              </a:ext>
            </a:extLst>
          </p:cNvSpPr>
          <p:nvPr/>
        </p:nvSpPr>
        <p:spPr>
          <a:xfrm>
            <a:off x="4787900" y="4144010"/>
            <a:ext cx="4215130" cy="11887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r">
              <a:defRPr lang="ru-ru"/>
            </a:pPr>
            <a:r>
              <a:rPr lang="ru-ru" b="1">
                <a:solidFill>
                  <a:srgbClr val="7030A0"/>
                </a:solidFill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Подготовила:</a:t>
            </a:r>
            <a:endParaRPr lang="ru-ru" b="1">
              <a:solidFill>
                <a:srgbClr val="7030A0"/>
              </a:solidFill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 algn="r">
              <a:defRPr lang="ru-ru"/>
            </a:pPr>
            <a:r>
              <a:rPr lang="ru-ru" b="1">
                <a:solidFill>
                  <a:srgbClr val="7030A0"/>
                </a:solidFill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Воспитатель МКДОУ БГО Детский сад № 12</a:t>
            </a:r>
            <a:r>
              <a:rPr lang="en-us" b="1">
                <a:solidFill>
                  <a:srgbClr val="7030A0"/>
                </a:solidFill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 </a:t>
            </a:r>
            <a:endParaRPr lang="ru-ru" b="1">
              <a:solidFill>
                <a:srgbClr val="7030A0"/>
              </a:solidFill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  <a:p>
            <a:pPr algn="r">
              <a:defRPr lang="ru-ru"/>
            </a:pPr>
            <a:r>
              <a:rPr lang="ru-ru" b="1">
                <a:solidFill>
                  <a:srgbClr val="7030A0"/>
                </a:solidFill>
                <a:latin typeface="Times New Roman" pitchFamily="1" charset="-52"/>
                <a:ea typeface="Calibri" pitchFamily="2" charset="-52"/>
                <a:cs typeface="Times New Roman" pitchFamily="1" charset="-52"/>
              </a:rPr>
              <a:t>Кузнецова Ольга Сергеевна</a:t>
            </a:r>
            <a:endParaRPr lang="ru-ru" b="1">
              <a:solidFill>
                <a:srgbClr val="7030A0"/>
              </a:solidFill>
              <a:latin typeface="Times New Roman" pitchFamily="1" charset="-52"/>
              <a:ea typeface="Calibri" pitchFamily="2" charset="-52"/>
              <a:cs typeface="Times New Roman" pitchFamily="1" charset="-52"/>
            </a:endParaRPr>
          </a:p>
        </p:txBody>
      </p:sp>
      <p:sp>
        <p:nvSpPr>
          <p:cNvPr id="5" name="Управляющая кнопка: далее 7">
            <a:hlinkClick r:id="" action="ppaction://hlinkshowjump?jump=nextslide"/>
          </p:cNvPr>
          <p:cNvSpPr>
            <a:extLst>
              <a:ext uri="smNativeData">
                <pr:smNativeData xmlns:pr="smNativeData" val="SMDATA_13_9RtxYRMAAAAlAAAAwAIAAA0AAAAAkAAAAEgAAACQAAAASAAAAAAAAAABAAAAAAAAAAEAAABQAAAANDMzMzMzwz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AAA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DTLAAAHScAAGszAABPKQAAEAAAACYAAAAIAAAA//////////8="/>
              </a:ext>
            </a:extLst>
          </p:cNvSpPr>
          <p:nvPr/>
        </p:nvSpPr>
        <p:spPr>
          <a:xfrm>
            <a:off x="7286625" y="6358255"/>
            <a:ext cx="1071880" cy="356870"/>
          </a:xfrm>
          <a:prstGeom prst="actionButtonForwardNex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</a:p>
        </p:txBody>
      </p:sp>
      <p:sp>
        <p:nvSpPr>
          <p:cNvPr id="6" name="Управляющая кнопка: сведения 8">
            <a:hlinkClick r:id="" action="ppaction://hlinkshowjump?jump=lastslide"/>
          </p:cNvPr>
          <p:cNvSpPr>
            <a:extLst>
              <a:ext uri="smNativeData">
                <pr:smNativeData xmlns:pr="smNativeData" val="SMDATA_13_9RtxYRMAAAAlAAAAvwIAAA0AAAAAkAAAAEgAAACQAAAASAAAAAAAAAABAAAAAAAAAAEAAABQAAAANDMzMzMzwz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AAA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DbMwAAHScAAO82AABPKQAAEAAAACYAAAAIAAAA//////////8="/>
              </a:ext>
            </a:extLst>
          </p:cNvSpPr>
          <p:nvPr/>
        </p:nvSpPr>
        <p:spPr>
          <a:xfrm>
            <a:off x="8429625" y="6358255"/>
            <a:ext cx="500380" cy="356870"/>
          </a:xfrm>
          <a:prstGeom prst="actionButtonInformation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</a:p>
        </p:txBody>
      </p:sp>
      <p:sp>
        <p:nvSpPr>
          <p:cNvPr id="7" name="Управляющая кнопка: домой 9">
            <a:hlinkClick r:id="" action="ppaction://hlinkshowjump?jump=endshow"/>
          </p:cNvPr>
          <p:cNvSpPr>
            <a:extLst>
              <a:ext uri="smNativeData">
                <pr:smNativeData xmlns:pr="smNativeData" val="SMDATA_13_9RtxYRMAAAAlAAAAvQIAAA0AAAAAkAAAAEgAAACQAAAASAAAAAAAAAABAAAAAAAAAAEAAABQAAAANDMzMzMzwz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AAA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BuKAAAHScAAPIrAABPKQAAEAAAACYAAAAIAAAA//////////8="/>
              </a:ext>
            </a:extLst>
          </p:cNvSpPr>
          <p:nvPr/>
        </p:nvSpPr>
        <p:spPr>
          <a:xfrm>
            <a:off x="6572250" y="6358255"/>
            <a:ext cx="571500" cy="356870"/>
          </a:xfrm>
          <a:prstGeom prst="actionButtonHome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/>
          <p:cNvPicPr>
            <a:picLocks noChangeAspect="1"/>
            <a:extLst>
              <a:ext uri="smNativeData">
                <pr:smNativeData xmlns:pr="smNativeData" val="SMDATA_15_9RtxY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HAwoAB4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D6+vr/DAAAABAAAAAAAAAAAAAAAAAAAAAAAAAAHgAAAGgAAAAAAAAAAAAAAAAAAAAAAAAAAAAAABAnAAAQJwAAAAAAAAAAAAAAAAAAAAAAAAAAAAAAAAAAAAAAAAAAAAAUAAAAAAAAAMDA/wAAAAAAZAAAADIAAAAAAAAAZAAAAAAAAAB/f38ACgAAAB8AAABUAAAAT4G9Bf///wEAAAAAAAAAAAAAAAAAAAAAAAAAAAAAAAAAAAAAAAAAAHAwoAB/f38A7uzhA8zMzADAwP8Af39/AAAAAAAAAAAAAAAAAP///wAAAAAAIQAAABgAAAAUAAAAOAAAAEYAAABAOAAA6i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5560" y="44450"/>
            <a:ext cx="9108440" cy="6769100"/>
          </a:xfrm>
          <a:prstGeom prst="rect">
            <a:avLst/>
          </a:prstGeom>
          <a:noFill/>
          <a:ln w="762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/>
        </p:spPr>
      </p:pic>
      <p:sp>
        <p:nvSpPr>
          <p:cNvPr id="3" name="TextBox 2"/>
          <p:cNvSpPr>
            <a:extLst>
              <a:ext uri="smNativeData">
                <pr:smNativeData xmlns:pr="smNativeData" val="SMDATA_13_9RtxY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vAQAAlwUAAAk3AABkHgAAECAAACYAAAAIAAAA//////////8="/>
              </a:ext>
            </a:extLst>
          </p:cNvSpPr>
          <p:nvPr/>
        </p:nvSpPr>
        <p:spPr>
          <a:xfrm>
            <a:off x="233045" y="908685"/>
            <a:ext cx="8713470" cy="403161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algn="just">
              <a:defRPr lang="ru-ru"/>
            </a:pPr>
            <a:r>
              <a:rPr lang="ru-ru" sz="3200" b="1">
                <a:solidFill>
                  <a:srgbClr val="7030A0"/>
                </a:solidFill>
              </a:rPr>
              <a:t>1. Предложите детям :</a:t>
            </a:r>
            <a:endParaRPr lang="ru-ru" sz="3200" b="1">
              <a:solidFill>
                <a:srgbClr val="7030A0"/>
              </a:solidFill>
            </a:endParaRPr>
          </a:p>
          <a:p>
            <a:pPr algn="just">
              <a:buFontTx/>
              <a:buChar char="-"/>
              <a:defRPr lang="ru-ru"/>
            </a:pPr>
            <a:r>
              <a:rPr lang="ru-ru" sz="3200" b="1">
                <a:solidFill>
                  <a:srgbClr val="7030A0"/>
                </a:solidFill>
              </a:rPr>
              <a:t>назвать предмет, </a:t>
            </a:r>
            <a:endParaRPr lang="ru-ru" sz="3200" b="1">
              <a:solidFill>
                <a:srgbClr val="7030A0"/>
              </a:solidFill>
            </a:endParaRPr>
          </a:p>
          <a:p>
            <a:pPr algn="just">
              <a:buFontTx/>
              <a:buChar char="-"/>
              <a:defRPr lang="ru-ru"/>
            </a:pPr>
            <a:r>
              <a:rPr lang="ru-ru" sz="3200" b="1">
                <a:solidFill>
                  <a:srgbClr val="7030A0"/>
                </a:solidFill>
              </a:rPr>
              <a:t> какой он формы, </a:t>
            </a:r>
            <a:endParaRPr lang="en-us" sz="3200" b="1">
              <a:solidFill>
                <a:srgbClr val="7030A0"/>
              </a:solidFill>
            </a:endParaRPr>
          </a:p>
          <a:p>
            <a:pPr algn="just">
              <a:buFontTx/>
              <a:buChar char="-"/>
              <a:defRPr lang="ru-ru"/>
            </a:pPr>
            <a:r>
              <a:rPr lang="en-us" sz="3200" b="1">
                <a:solidFill>
                  <a:srgbClr val="7030A0"/>
                </a:solidFill>
              </a:rPr>
              <a:t> </a:t>
            </a:r>
            <a:r>
              <a:rPr lang="ru-ru" sz="3200" b="1">
                <a:solidFill>
                  <a:srgbClr val="7030A0"/>
                </a:solidFill>
              </a:rPr>
              <a:t>на какую геометрическую фигуру похож</a:t>
            </a:r>
            <a:endParaRPr lang="ru-ru" sz="3200" b="1">
              <a:solidFill>
                <a:srgbClr val="7030A0"/>
              </a:solidFill>
            </a:endParaRPr>
          </a:p>
          <a:p>
            <a:pPr algn="just">
              <a:defRPr lang="ru-ru"/>
            </a:pPr>
            <a:r>
              <a:rPr lang="ru-ru" sz="3200" b="1">
                <a:solidFill>
                  <a:srgbClr val="7030A0"/>
                </a:solidFill>
              </a:rPr>
              <a:t>2. Для проверки нажмите на предмет и появится фигура. Если ответ правильный, нажимаем на  номер над фигурой.</a:t>
            </a:r>
            <a:endParaRPr lang="ru-ru" sz="3200" b="1">
              <a:solidFill>
                <a:srgbClr val="7030A0"/>
              </a:solidFill>
            </a:endParaRPr>
          </a:p>
          <a:p>
            <a:pPr algn="just">
              <a:defRPr lang="ru-ru"/>
            </a:pPr>
            <a:endParaRPr lang="ru-ru" sz="3200"/>
          </a:p>
        </p:txBody>
      </p:sp>
      <p:sp>
        <p:nvSpPr>
          <p:cNvPr id="4" name="Управляющая кнопка: далее 3">
            <a:hlinkClick r:id="" action="ppaction://hlinkshowjump?jump=nextslide"/>
          </p:cNvPr>
          <p:cNvSpPr>
            <a:extLst>
              <a:ext uri="smNativeData">
                <pr:smNativeData xmlns:pr="smNativeData" val="SMDATA_13_9RtxYRMAAAAlAAAAwAIAAA0AAAAAkAAAAEgAAACQAAAASAAAAAAAAAABAAAAAAAAAAEAAABQAAAANDMzMzMzwz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AAA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DTLAAAHScAAGszAABPKQAAEAAAACYAAAAIAAAA//////////8="/>
              </a:ext>
            </a:extLst>
          </p:cNvSpPr>
          <p:nvPr/>
        </p:nvSpPr>
        <p:spPr>
          <a:xfrm>
            <a:off x="7286625" y="6358255"/>
            <a:ext cx="1071880" cy="356870"/>
          </a:xfrm>
          <a:prstGeom prst="actionButtonForwardNex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2"/>
          <p:cNvPicPr>
            <a:picLocks noChangeAspect="1"/>
            <a:extLst>
              <a:ext uri="smNativeData">
                <pr:smNativeData xmlns:pr="smNativeData" val="SMDATA_15_9RtxY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HAwoAB4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yauElDAAAABAAAAAAAAAAAAAAAAAAAAAAAAAAHgAAAGgAAAAAAAAAAAAAAAAAAAAAAAAAAAAAABAnAAAQJwAAAAAAAAAAAAAAAAAAAAAAAAAAAAAAAAAAAAAAAAAAAAAUAAAAAAAAAMDA/wAAAAAAZAAAADIAAAAAAAAAZAAAAAAAAAB/f38ACgAAAB8AAABUAAAAT4G9Bf///wEAAAAAAAAAAAAAAAAAAAAAAAAAAAAAAAAAAAAAAAAAAHAwoAB/f38A7uzhA8zMzADAwP8Af39/AAAAAAAAAAAAAAAAAP///wAAAAAAIQAAABgAAAAUAAAAOAAAAEYAAABAOAAA6i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5560" y="44450"/>
            <a:ext cx="9108440" cy="6769100"/>
          </a:xfrm>
          <a:prstGeom prst="rect">
            <a:avLst/>
          </a:prstGeom>
          <a:noFill/>
          <a:ln w="762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/>
        </p:spPr>
      </p:pic>
      <p:sp>
        <p:nvSpPr>
          <p:cNvPr id="3" name="Скругленный прямоугольник 3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FWhL7RvoytLnkGbnpZEuEI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CXBgAALw0AANgRAAA1FAAAEAAAACYAAAAIAAAA//////////8="/>
              </a:ext>
            </a:extLst>
          </p:cNvSpPr>
          <p:nvPr/>
        </p:nvSpPr>
        <p:spPr>
          <a:xfrm>
            <a:off x="107124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3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4" name="Скругленный прямоугольник 4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IxvI7a2j01NoFykRsKtqzY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CXBgAALw0AANgRAAA1FAAAEAAAACYAAAAIAAAA//////////8="/>
              </a:ext>
            </a:extLst>
          </p:cNvSpPr>
          <p:nvPr/>
        </p:nvSpPr>
        <p:spPr>
          <a:xfrm>
            <a:off x="107124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4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5" name="Скругленный прямоугольник 5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AAAAAT4G9DP///whkAAAAAAAAAAAAAAAAAAAAAAAAAAAAAAAAAAAAZAAAAAEAAABAAAAAAAAAAAAAAAAAAAAAAAAAAAAAAAAAAAAAAAAAAAAAAAAAAAAAAAAAAAAAAAAAAAAAAAAAAAAAAAAAAAAAAAAAAAAAAAAAAAAAAAAAAAAAAAAAAAAAFAAAADwAAAABAAAAAAAAADtgj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O2CMAH9/fwDu7OEDzMzMAMDA/wB/f38AAAAAAAAAAAAAAAAAAAAAAAAAAAAhAAAAGAAAABQAAACXBgAALw0AANgRAAA1FAAAEAAAACYAAAAIAAAA//////////8="/>
              </a:ext>
            </a:extLst>
          </p:cNvSpPr>
          <p:nvPr/>
        </p:nvSpPr>
        <p:spPr>
          <a:xfrm>
            <a:off x="1071245" y="2143125"/>
            <a:ext cx="1829435" cy="1141730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3B608C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6" name="Скругленный прямоугольник 14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Pe6+9fjywtLmJMeTONPvFE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B1EgAALw0AALYdAAA1FAAAEAAAACYAAAAIAAAA//////////8="/>
              </a:ext>
            </a:extLst>
          </p:cNvSpPr>
          <p:nvPr/>
        </p:nvSpPr>
        <p:spPr>
          <a:xfrm>
            <a:off x="300037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5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7" name="Скругленный прямоугольник 15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IxvI7a2j01NoFykRsKtqzY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B1EgAALw0AALYdAAA1FAAAEAAAACYAAAAIAAAA//////////8="/>
              </a:ext>
            </a:extLst>
          </p:cNvSpPr>
          <p:nvPr/>
        </p:nvSpPr>
        <p:spPr>
          <a:xfrm>
            <a:off x="300037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4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8" name="Скругленный прямоугольник 16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AAAAAT4G9DP///whkAAAAAAAAAAAAAAAAAAAAAAAAAAAAAAAAAAAAZAAAAAEAAABAAAAAAAAAAAAAAAAAAAAAAAAAAAAAAAAAAAAAAAAAAAAAAAAAAAAAAAAAAAAAAAAAAAAAAAAAAAAAAAAAAAAAAAAAAAAAAAAAAAAAAAAAAAAAAAAAAAAAFAAAADwAAAABAAAAAAAAADtgj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O2CMAH9/fwDu7OEDzMzMAMDA/wB/f38AAAAAAAAAAAAAAAAAAAAAAAAAAAAhAAAAGAAAABQAAAB1EgAALw0AALYdAAA1FAAAEAAAACYAAAAIAAAA//////////8="/>
              </a:ext>
            </a:extLst>
          </p:cNvSpPr>
          <p:nvPr/>
        </p:nvSpPr>
        <p:spPr>
          <a:xfrm>
            <a:off x="3000375" y="2143125"/>
            <a:ext cx="1829435" cy="1141730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3B608C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9" name="Скругленный прямоугольник 9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CVAsL+NlyJIioLExK6P/3c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D1HgAAHA0AADYqAAAiFAAAEAAAACYAAAAIAAAA//////////8="/>
              </a:ext>
            </a:extLst>
          </p:cNvSpPr>
          <p:nvPr/>
        </p:nvSpPr>
        <p:spPr>
          <a:xfrm>
            <a:off x="5032375" y="2131060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6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0" name="Скругленный прямоугольник 10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BbQR3uONNdLtYeLjfAxKvA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DDHgAALw0AAAQqAAA1FAAAEAAAACYAAAAIAAAA//////////8="/>
              </a:ext>
            </a:extLst>
          </p:cNvSpPr>
          <p:nvPr/>
        </p:nvSpPr>
        <p:spPr>
          <a:xfrm>
            <a:off x="500062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7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1" name="Скругленный прямоугольник 11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AAAAAT4G9DP///whkAAAAAAAAAAAAAAAAAAAAAAAAAAAAAAAAAAAAZAAAAAEAAABAAAAAAAAAAAAAAAAAAAAAAAAAAAAAAAAAAAAAAAAAAAAAAAAAAAAAAAAAAAAAAAAAAAAAAAAAAAAAAAAAAAAAAAAAAAAAAAAAAAAAAAAAAAAAAAAAAAAAFAAAADwAAAABAAAAAAAAADtgj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O2CMAH9/fwDu7OEDzMzMAMDA/wB/f38AAAAAAAAAAAAAAAAAAAAAAAAAAAAhAAAAGAAAABQAAADDHgAALw0AAAQqAAA1FAAAEAAAACYAAAAIAAAA//////////8="/>
              </a:ext>
            </a:extLst>
          </p:cNvSpPr>
          <p:nvPr/>
        </p:nvSpPr>
        <p:spPr>
          <a:xfrm>
            <a:off x="5000625" y="2143125"/>
            <a:ext cx="1829435" cy="1141730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3B608C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2" name="Скругленный прямоугольник 12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KOVY5fzfz5Dpd8r90BYtq0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CoKgAALQ0AAOk1AAAzFAAAEAAAACYAAAAIAAAA//////////8="/>
              </a:ext>
            </a:extLst>
          </p:cNvSpPr>
          <p:nvPr/>
        </p:nvSpPr>
        <p:spPr>
          <a:xfrm>
            <a:off x="6934200" y="214185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8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3" name="Скругленный прямоугольник 13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IxvI7a2j01NoFykRsKtqzY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ChKgAALw0AAOI1AAA1FAAAEAAAACYAAAAIAAAA//////////8="/>
              </a:ext>
            </a:extLst>
          </p:cNvSpPr>
          <p:nvPr/>
        </p:nvSpPr>
        <p:spPr>
          <a:xfrm>
            <a:off x="692975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4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lvl="1"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4" name="Скругленный прямоугольник 17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AAAAAT4G9DP///whkAAAAAAAAAAAAAAAAAAAAAAAAAAAAAAAAAAAAZAAAAAEAAABAAAAAAAAAAAAAAAAAAAAAAAAAAAAAAAAAAAAAAAAAAAAAAAAAAAAAAAAAAAAAAAAAAAAAAAAAAAAAAAAAAAAAAAAAAAAAAAAAAAAAAAAAAAAAAAAAAAAAFAAAADwAAAABAAAAAAAAADtgj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O2CMAH9/fwDu7OEDzMzMAMDA/wB/f38AAAAAAAAAAAAAAAAAAAAAAAAAAAAhAAAAGAAAABQAAAChKgAALw0AAOI1AAA1FAAAEAAAACYAAAAIAAAA//////////8="/>
              </a:ext>
            </a:extLst>
          </p:cNvSpPr>
          <p:nvPr/>
        </p:nvSpPr>
        <p:spPr>
          <a:xfrm>
            <a:off x="6929755" y="2143125"/>
            <a:ext cx="1829435" cy="1141730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3B608C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5" name="Прямоугольник 1"/>
          <p:cNvSpPr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AAA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AvCwAAkgkAAM0NAADJCwAAEAAAACYAAAAIAAAA//////////8="/>
              </a:ext>
            </a:extLst>
          </p:cNvSpPr>
          <p:nvPr/>
        </p:nvSpPr>
        <p:spPr>
          <a:xfrm>
            <a:off x="1818005" y="1555750"/>
            <a:ext cx="425450" cy="360045"/>
          </a:xfrm>
          <a:prstGeom prst="rec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en-us" sz="2400" b="1"/>
              <a:t>1</a:t>
            </a:r>
            <a:endParaRPr lang="ru-ru" sz="2400" b="1"/>
          </a:p>
        </p:txBody>
      </p:sp>
      <p:sp>
        <p:nvSpPr>
          <p:cNvPr id="16" name="Прямоугольник 23"/>
          <p:cNvSpPr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AAA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DaFgAAqwkAAHkZAADiCwAAEAAAACYAAAAIAAAA//////////8="/>
              </a:ext>
            </a:extLst>
          </p:cNvSpPr>
          <p:nvPr/>
        </p:nvSpPr>
        <p:spPr>
          <a:xfrm>
            <a:off x="3714750" y="1571625"/>
            <a:ext cx="426085" cy="360045"/>
          </a:xfrm>
          <a:prstGeom prst="rec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en-us" sz="2400" b="1"/>
              <a:t>2</a:t>
            </a:r>
            <a:endParaRPr lang="ru-ru" sz="2400" b="1"/>
          </a:p>
        </p:txBody>
      </p:sp>
      <p:sp>
        <p:nvSpPr>
          <p:cNvPr id="17" name="Прямоугольник 24"/>
          <p:cNvSpPr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AEA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AoIwAAqwkAAMclAADiCwAAEAAAACYAAAAIAAAA//////////8="/>
              </a:ext>
            </a:extLst>
          </p:cNvSpPr>
          <p:nvPr/>
        </p:nvSpPr>
        <p:spPr>
          <a:xfrm>
            <a:off x="5715000" y="1571625"/>
            <a:ext cx="426085" cy="360045"/>
          </a:xfrm>
          <a:prstGeom prst="rec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en-us" sz="2400" b="1"/>
              <a:t>3</a:t>
            </a:r>
            <a:endParaRPr lang="ru-ru" sz="2400" b="1"/>
          </a:p>
        </p:txBody>
      </p:sp>
      <p:sp>
        <p:nvSpPr>
          <p:cNvPr id="18" name="Прямоугольник 25"/>
          <p:cNvSpPr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P////8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D/LgAA9QkAAJ4xAAAsDAAAEAAAACYAAAAIAAAA//////////8="/>
              </a:ext>
            </a:extLst>
          </p:cNvSpPr>
          <p:nvPr/>
        </p:nvSpPr>
        <p:spPr>
          <a:xfrm>
            <a:off x="7639685" y="1618615"/>
            <a:ext cx="426085" cy="360045"/>
          </a:xfrm>
          <a:prstGeom prst="rec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en-us" sz="2400" b="1"/>
              <a:t>4</a:t>
            </a:r>
            <a:endParaRPr lang="ru-ru" sz="2400" b="1"/>
          </a:p>
        </p:txBody>
      </p:sp>
      <p:sp>
        <p:nvSpPr>
          <p:cNvPr id="19" name="TextBox 28"/>
          <p:cNvSpPr>
            <a:extLst>
              <a:ext uri="smNativeData">
                <pr:smNativeData xmlns:pr="smNativeData" val="SMDATA_13_9RtxYRMAAAAlAAAAZAAAAE0AAAAAkAAAAEgAAACQAAAASAAAAAAAAAAAAAAAAAAAAAEAAABQAAAAAAAAAAAA4D8AAAAAAADgPwAAAAAAAOA/AAAAAAAA4D8AAAAAAADgPwAAAAAAAOA/AAAAAAAA4D8AAAAAAADgPwAAAAAAAOA/AAAAAAAA4D8CAAAAjAAAAAEAAAADAAAA2/ypAPT/5gAAAAAAAAAAAAAAAAAAAAAAAAAAAAAAAAAAAAAAZAAAAAEAAABAAAAAAAAAAJz///9aAAAAAAAAAAEAAAAjAAAA4/zCAAAAAAAAAAAAAAAAAAAAAAAAAAAAAAAAAAAAAAAAAAAAAAAAAAAAAAAAAAAAAAAAAAAAAAAAAAAAFAAAADwAAAABAAAAAAAAAJm6VAAPAAAAAQAAABQAAAAUAAAAFAAAAAEAAAAAAAAAZAAAAGQAAAAAAAAAZAAAAGQAAAAVAAAAYAAAAAAAAAAAAAAAAAAAAAAAAAAAAAAAAAAAAAAAAAAAAAAAAAAAAAAAAAAAAAAAAAAACQAAAAAAAAAAAAAAAAAAAAAAAAAAAAAAAAAAAAAAAAAAAAAAAAAAAAAAAAAAAAAAABYAAABMAAAAAQAAAAAAAAACAAAAAAAAAAEAAAAAAAAJPgAAAAAAAAAfAAAAZAAAAGQAAAAAAAAAAAAAAAAAAAAAAAAAAAAAAAAAAAAAAAAAAAAAABcAAAAUAAAAAAAAAAAAAAD/fwAA/38AAAAAAAAJAAAABAAAAAIAAAAMAAAAEAAAAAAAAAAAAAAAAAAAAAAAAAAeAAAAaAAAAAAAAAAAAAAAAAAAAAAAAAAAAAAAECcAABAnAAAAAAAAAAAAAAAAAAAAAAAAAAAAAAAAAAAAAAAAAAAAAD8AAAAAAAAAwMD/AAAAAABkAAAAMgAAAAAAAABkAAAAAAAAAH9/fwAKAAAAHwAAAFQAAADb/KkA9P/mAOP8wgAAAAAAAAAAAAAAAAAAAAAAAAAAAAAAAAAAAAAAmbpUAAAAAAIAAAACAAAAAMDA/wB/f38AAAAAAAAAAAAAAAAAAAAAAAAAAAAhAAAAGAAAABQAAACzEAAA9AMAAMgwAAAsBwAAECAAACYAAAAIAAAA//////////8="/>
              </a:ext>
            </a:extLst>
          </p:cNvSpPr>
          <p:nvPr/>
        </p:nvSpPr>
        <p:spPr>
          <a:xfrm>
            <a:off x="2714625" y="642620"/>
            <a:ext cx="5215255" cy="523240"/>
          </a:xfrm>
          <a:prstGeom prst="rect">
            <a:avLst/>
          </a:prstGeom>
          <a:gradFill flip="none" rotWithShape="0">
            <a:gsLst>
              <a:gs pos="0">
                <a:srgbClr val="DBFCA9"/>
              </a:gs>
              <a:gs pos="35000">
                <a:srgbClr val="E3FCC2"/>
              </a:gs>
              <a:gs pos="100000">
                <a:srgbClr val="F4FFE6"/>
              </a:gs>
            </a:gsLst>
            <a:lin ang="16200000" scaled="0"/>
            <a:tileRect/>
          </a:gradFill>
          <a:ln w="9525" cap="flat" cmpd="sng" algn="ctr">
            <a:solidFill>
              <a:srgbClr val="99BA54"/>
            </a:solidFill>
            <a:prstDash val="solid"/>
            <a:headEnd type="none"/>
            <a:tailEnd type="none"/>
          </a:ln>
          <a:effectLst>
            <a:outerShdw blurRad="40005" dist="19685" dir="5400000" algn="tr">
              <a:schemeClr val="tx1">
                <a:alpha val="38000"/>
              </a:schemeClr>
            </a:outerShdw>
          </a:effectLst>
        </p:spPr>
        <p:txBody>
          <a:bodyPr vert="horz" wrap="square" lIns="91440" tIns="45720" rIns="91440" bIns="45720" numCol="1" spcCol="215900" anchor="t"/>
          <a:lstStyle/>
          <a:p>
            <a:pPr algn="ctr">
              <a:defRPr lang="ru-ru">
                <a:solidFill>
                  <a:srgbClr val="000000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ru-ru" sz="2800" b="1" i="1">
                <a:solidFill>
                  <a:srgbClr val="7030A0"/>
                </a:solidFill>
              </a:rPr>
              <a:t>КАКОЙ ФОРМЫ ПРЕДМЕТ ?</a:t>
            </a:r>
            <a:endParaRPr lang="ru-ru" sz="2800" b="1" i="1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>
            <a:extLst>
              <a:ext uri="smNativeData">
                <pr:smNativeData xmlns:pr="smNativeData" val="SMDATA_13_9RtxY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o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dCwAAGBUAADgxAABoKAAAECAAACYAAAAIAAAA//////////8="/>
              </a:ext>
            </a:extLst>
          </p:cNvSpPr>
          <p:nvPr/>
        </p:nvSpPr>
        <p:spPr>
          <a:xfrm>
            <a:off x="1928495" y="3429000"/>
            <a:ext cx="6072505" cy="31394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2" anchor="t"/>
          <a:lstStyle/>
          <a:p>
            <a:pPr>
              <a:defRPr lang="ru-ru"/>
            </a:pPr>
          </a:p>
          <a:p>
            <a:pPr>
              <a:defRPr lang="ru-ru"/>
            </a:pPr>
            <a:r>
              <a:rPr lang="ru-ru" b="1"/>
              <a:t> </a:t>
            </a:r>
          </a:p>
          <a:p>
            <a:pPr>
              <a:defRPr lang="ru-ru"/>
            </a:pPr>
            <a:r>
              <a:rPr lang="ru-ru" b="1">
                <a:solidFill>
                  <a:srgbClr val="7030A0"/>
                </a:solidFill>
              </a:rPr>
              <a:t>С высоты кружок упал.</a:t>
            </a:r>
            <a:br/>
            <a:r>
              <a:rPr lang="ru-ru" b="1">
                <a:solidFill>
                  <a:srgbClr val="7030A0"/>
                </a:solidFill>
              </a:rPr>
              <a:t>Он теперь не круг – овал!</a:t>
            </a:r>
            <a:br/>
            <a:r>
              <a:rPr lang="ru-ru" b="1">
                <a:solidFill>
                  <a:srgbClr val="7030A0"/>
                </a:solidFill>
              </a:rPr>
              <a:t>Он овальный, как жучок,</a:t>
            </a:r>
            <a:br/>
            <a:r>
              <a:rPr lang="ru-ru" b="1">
                <a:solidFill>
                  <a:srgbClr val="7030A0"/>
                </a:solidFill>
              </a:rPr>
              <a:t>Он похож на </a:t>
            </a:r>
            <a:r>
              <a:rPr lang="ru-ru" b="1">
                <a:solidFill>
                  <a:srgbClr val="7030A0"/>
                </a:solidFill>
              </a:rPr>
              <a:t>кабачок,</a:t>
            </a:r>
            <a:endParaRPr lang="en-us" b="1">
              <a:solidFill>
                <a:srgbClr val="7030A0"/>
              </a:solidFill>
            </a:endParaRPr>
          </a:p>
          <a:p>
            <a:pPr>
              <a:defRPr lang="ru-ru"/>
            </a:pPr>
            <a:endParaRPr lang="en-us" b="1">
              <a:solidFill>
                <a:srgbClr val="7030A0"/>
              </a:solidFill>
            </a:endParaRPr>
          </a:p>
          <a:p>
            <a:pPr>
              <a:defRPr lang="ru-ru"/>
            </a:pPr>
            <a:endParaRPr lang="en-us" b="1">
              <a:solidFill>
                <a:srgbClr val="7030A0"/>
              </a:solidFill>
            </a:endParaRPr>
          </a:p>
          <a:p>
            <a:pPr>
              <a:defRPr lang="ru-ru"/>
            </a:pPr>
            <a:endParaRPr lang="en-us" b="1">
              <a:solidFill>
                <a:srgbClr val="7030A0"/>
              </a:solidFill>
            </a:endParaRPr>
          </a:p>
          <a:p>
            <a:pPr>
              <a:defRPr lang="ru-ru"/>
            </a:pPr>
            <a:endParaRPr lang="en-us" b="1">
              <a:solidFill>
                <a:srgbClr val="7030A0"/>
              </a:solidFill>
            </a:endParaRPr>
          </a:p>
          <a:p>
            <a:pPr>
              <a:defRPr lang="ru-ru"/>
            </a:pPr>
            <a:endParaRPr lang="en-us" b="1">
              <a:solidFill>
                <a:srgbClr val="7030A0"/>
              </a:solidFill>
            </a:endParaRPr>
          </a:p>
          <a:p>
            <a:pPr>
              <a:defRPr lang="ru-ru"/>
            </a:pPr>
            <a:br/>
            <a:br/>
            <a:r>
              <a:rPr lang="ru-ru" b="1">
                <a:solidFill>
                  <a:srgbClr val="7030A0"/>
                </a:solidFill>
              </a:rPr>
              <a:t>На  глаза и на картошку,</a:t>
            </a:r>
            <a:br/>
            <a:r>
              <a:rPr lang="ru-ru" b="1">
                <a:solidFill>
                  <a:srgbClr val="7030A0"/>
                </a:solidFill>
              </a:rPr>
              <a:t>А </a:t>
            </a:r>
            <a:r>
              <a:rPr lang="ru-ru" b="1">
                <a:solidFill>
                  <a:srgbClr val="7030A0"/>
                </a:solidFill>
              </a:rPr>
              <a:t>еще похож на ложку,</a:t>
            </a:r>
            <a:br/>
            <a:r>
              <a:rPr lang="ru-ru" b="1">
                <a:solidFill>
                  <a:srgbClr val="7030A0"/>
                </a:solidFill>
              </a:rPr>
              <a:t>На орех и на яйцо,</a:t>
            </a:r>
            <a:br/>
            <a:r>
              <a:rPr lang="ru-ru" b="1">
                <a:solidFill>
                  <a:srgbClr val="7030A0"/>
                </a:solidFill>
              </a:rPr>
              <a:t>На овальное лицо!</a:t>
            </a:r>
            <a:endParaRPr lang="ru-ru" b="1">
              <a:solidFill>
                <a:srgbClr val="7030A0"/>
              </a:solidFill>
            </a:endParaRPr>
          </a:p>
        </p:txBody>
      </p:sp>
      <p:sp>
        <p:nvSpPr>
          <p:cNvPr id="21" name="Управляющая кнопка: далее 21">
            <a:hlinkClick r:id="" action="ppaction://hlinkshowjump?jump=nextslide"/>
          </p:cNvPr>
          <p:cNvSpPr>
            <a:extLst>
              <a:ext uri="smNativeData">
                <pr:smNativeData xmlns:pr="smNativeData" val="SMDATA_13_9RtxYRMAAAAlAAAAwAIAAA0AAAAAkAAAAEgAAACQAAAASAAAAAAAAAABAAAAAAAAAAEAAABQAAAANDMzMzMzwz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PsA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DTLAAAHScAAGszAABPKQAAEAAAACYAAAAIAAAA//////////8="/>
              </a:ext>
            </a:extLst>
          </p:cNvSpPr>
          <p:nvPr/>
        </p:nvSpPr>
        <p:spPr>
          <a:xfrm>
            <a:off x="7286625" y="6358255"/>
            <a:ext cx="1071880" cy="356870"/>
          </a:xfrm>
          <a:prstGeom prst="actionButtonForwardNex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5" grpId="0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</p:bldLst>
    <p:extLst>
      <p:ext uri="smNativeData">
        <pr:smNativeData xmlns:pr="smNativeData" val="9RtxYRwAAAAFAAAA/f///wIAAAATAAAACgAAAAAAAAAAAAAAAAAAAAkAAAD9////AQAAABMAAAAKAAAAAAAAAAAAAAAAAAAADwAAAP3///8CAAAAEwAAAAoAAAAAAAAAAAAAAAAAAAATAAAA/f///wEAAAATAAAACgAAAAAAAAAAAAAAAAAAABoAAAD9////AgAAABMAAAAKAAAAAAAAAAAAAAAAAAAAHgAAAP3///8BAAAAEwAAAAoAAAAAAAAAAAAAAAAAAAAkAAAA/f///wIAAAATAAAACgAAAAAAAAAAAAAAAAAAACgAAAD9////AQAAABMAAAAKAAAAAAAAAAAAAAAAAAAALwAAAP3///8CAAAAEwAAAAoAAAAAAAAAAAAAAAAAAAAzAAAA/f///wEAAAATAAAACgAAAAAAAAAAAAAAAAAAADkAAAD9////AgAAABMAAAAKAAAAAAAAAAAAAAAAAAAAPQAAAP3///8BAAAAEwAAAAoAAAAAAAAAAAAAAAAAAABEAAAA/f///wIAAAATAAAACgAAAAAAAAAAAAAAAAAAAEgAAAD9////AQAAABMAAAAKAAAAAAAAAAAAAAAAAAAATgAAAP3///8CAAAAEwAAAAoAAAAAAAAAAAAAAAAAAABSAAAA/f///wEAAAATAAAACgAAAAAAAAAAAAAAAAAAAFkAAAD9////AgAAADUAAAAgAAAAAAAAAAAAAAAAAAAAXgAAAP3///8CAAAANQAAACAAAAAAAAAAAAAAAAAAAABjAAAA/f///wIAAAA1AAAAIAAAAAAAAAAAAAAAAAAAAGsAAAD9////AgAAADUAAAAgAAAAAAAAAAAAAAAAAAAAcAAAAP3///8CAAAANQAAACAAAAAAAAAAAAAAAAAAAAB1AAAA/f///wIAAAA1AAAAIAAAAAAAAAAAAAAAAAAAAH0AAAD9////AgAAADUAAAAgAAAAAAAAAAAAAAAAAAAAggAAAP3///8CAAAANQAAACAAAAAAAAAAAAAAAAAAAACHAAAA/f///wIAAAA1AAAAIAAAAAAAAAAAAAAAAAAAAI8AAAD9////AgAAADUAAAAgAAAAAAAAAAAAAAAAAAAAlAAAAP3///8CAAAANQAAACAAAAAAAAAAAAAAAAAAAACZAAAA/f///wIAAAA1AAAAIAAAAAAAAAAAAAAAAAAAAA=="/>
      </p:ext>
    </p:extLst>
  </p:timing>
</p:sld>
</file>

<file path=ppt/slides/slide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1"/>
          <p:cNvPicPr>
            <a:picLocks noChangeAspect="1"/>
            <a:extLst>
              <a:ext uri="smNativeData">
                <pr:smNativeData xmlns:pr="smNativeData" val="SMDATA_15_9RtxY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HAwoAB4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qqe0/DAAAABAAAAAAAAAAAAAAAAAAAAAAAAAAHgAAAGgAAAAAAAAAAAAAAAAAAAAAAAAAAAAAABAnAAAQJwAAAAAAAAAAAAAAAAAAAAAAAAAAAAAAAAAAAAAAAAAAAAAUAAAAAAAAAMDA/wAAAAAAZAAAADIAAAAAAAAAZAAAAAAAAAB/f38ACgAAAB8AAABUAAAAT4G9Bf///wEAAAAAAAAAAAAAAAAAAAAAAAAAAAAAAAAAAAAAAAAAAHAwoAB/f38A7uzhA8zMzADAwP8Af39/AAAAAAAAAAAAAAAAAP///wAAAAAAIQAAABgAAAAUAAAAOAAAAEYAAABAOAAA6i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5560" y="44450"/>
            <a:ext cx="9108440" cy="6769100"/>
          </a:xfrm>
          <a:prstGeom prst="rect">
            <a:avLst/>
          </a:prstGeom>
          <a:noFill/>
          <a:ln w="762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/>
        </p:spPr>
      </p:pic>
      <p:sp>
        <p:nvSpPr>
          <p:cNvPr id="3" name="Скругленный прямоугольник 3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Gb9meT5m9pCraK8hCS6WXY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OT///8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CXBgAALw0AANgRAAALFgAAEAAAACYAAAAIAAAA//////////8="/>
              </a:ext>
            </a:extLst>
          </p:cNvSpPr>
          <p:nvPr/>
        </p:nvSpPr>
        <p:spPr>
          <a:xfrm>
            <a:off x="1071245" y="2143125"/>
            <a:ext cx="1829435" cy="1440180"/>
          </a:xfrm>
          <a:prstGeom prst="roundRect">
            <a:avLst>
              <a:gd name="adj" fmla="val 16667"/>
            </a:avLst>
          </a:prstGeom>
          <a:blipFill>
            <a:blip r:embed="rId3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4" name="Скругленный прямоугольник 4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K9XcY1Cnq1EjooZLT7yt4M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BkAGQ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CXBgAALw0AANgRAAALFgAAEAAAACYAAAAIAAAA//////////8="/>
              </a:ext>
            </a:extLst>
          </p:cNvSpPr>
          <p:nvPr/>
        </p:nvSpPr>
        <p:spPr>
          <a:xfrm>
            <a:off x="1071245" y="2143125"/>
            <a:ext cx="1829435" cy="1440180"/>
          </a:xfrm>
          <a:prstGeom prst="roundRect">
            <a:avLst>
              <a:gd name="adj" fmla="val 16667"/>
            </a:avLst>
          </a:prstGeom>
          <a:blipFill>
            <a:blip r:embed="rId4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5" name="Скругленный прямоугольник 5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AAAAAT4G9DP///whkAAAAAAAAAAAAAAAAAAAAAAAAAAAAAAAAAAAAZAAAAAEAAABAAAAAAAAAAAAAAAAAAAAAAAAAAAAAAAAAAAAAAAAAAAAAAAAAAAAAAAAAAAAAAAAAAAAAAAAAAAAAAAAAAAAAAAAAAAAAAAAAAAAAAAAAAAAAAAAAAAAAFAAAADwAAAABAAAAAAAAADtgj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yU2P8MAAAAEAAAAAAAAAAAAAAAAAAAAAAAAAAeAAAAaAAAAAAAAAAAAAAAAAAAAAAAAAAAAAAAECcAABAnAAAAAAAAAAAAAAAAAAAAAAAAAAAAAAAAAAAAAAAAAAAAABQAAAAAAAAAwMD/AAAAAABkAAAAMgAAAAAAAABkAAAAAAAAAH9/fwAKAAAAHwAAAFQAAABPgb0F////AQAAAAAAAAAAAAAAAAAAAAAAAAAAAAAAAAAAAAAAAAAAO2CMAH9/fwDu7OEDzMzMAMDA/wB/f38AAAAAAAAAAAAAAAAAAAAAAAAAAAAhAAAAGAAAABQAAACXBgAALw0AANgRAAALFgAAEAAAACYAAAAIAAAA//////////8="/>
              </a:ext>
            </a:extLst>
          </p:cNvSpPr>
          <p:nvPr/>
        </p:nvSpPr>
        <p:spPr>
          <a:xfrm>
            <a:off x="1071245" y="2143125"/>
            <a:ext cx="1829435" cy="1440180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3B608C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6" name="Скругленный прямоугольник 14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JJlrgJmzOFCrTWR2JpzNHg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M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B1EgAALw0AALYdAAALFgAAEAAAACYAAAAIAAAA//////////8="/>
              </a:ext>
            </a:extLst>
          </p:cNvSpPr>
          <p:nvPr/>
        </p:nvSpPr>
        <p:spPr>
          <a:xfrm>
            <a:off x="3000375" y="2143125"/>
            <a:ext cx="1829435" cy="1440180"/>
          </a:xfrm>
          <a:prstGeom prst="roundRect">
            <a:avLst>
              <a:gd name="adj" fmla="val 16667"/>
            </a:avLst>
          </a:prstGeom>
          <a:blipFill>
            <a:blip r:embed="rId5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7" name="Скругленный прямоугольник 15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K9XcY1Cnq1EjooZLT7yt4M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Y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B1EgAALw0AALYdAAALFgAAEAAAACYAAAAIAAAA//////////8="/>
              </a:ext>
            </a:extLst>
          </p:cNvSpPr>
          <p:nvPr/>
        </p:nvSpPr>
        <p:spPr>
          <a:xfrm>
            <a:off x="3000375" y="2143125"/>
            <a:ext cx="1829435" cy="1440180"/>
          </a:xfrm>
          <a:prstGeom prst="roundRect">
            <a:avLst>
              <a:gd name="adj" fmla="val 16667"/>
            </a:avLst>
          </a:prstGeom>
          <a:blipFill>
            <a:blip r:embed="rId4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8" name="Скругленный прямоугольник 16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AAAAAT4G9DP///whkAAAAAAAAAAAAAAAAAAAAAAAAAAAAAAAAAAAAZAAAAAEAAABAAAAAAAAAAAAAAAAAAAAAAAAAAAAAAAAAAAAAAAAAAAAAAAAAAAAAAAAAAAAAAAAAAAAAAAAAAAAAAAAAAAAAAAAAAAAAAAAAAAAAAAAAAAAAAAAAAAAAFAAAADwAAAABAAAAAAAAADtgj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BPgb0F////AQAAAAAAAAAAAAAAAAAAAAAAAAAAAAAAAAAAAAAAAAAAO2CMAH9/fwDu7OEDzMzMAMDA/wB/f38AAAAAAAAAAAAAAAAAAAAAAAAAAAAhAAAAGAAAABQAAAB1EgAALw0AALYdAAALFgAAEAAAACYAAAAIAAAA//////////8="/>
              </a:ext>
            </a:extLst>
          </p:cNvSpPr>
          <p:nvPr/>
        </p:nvSpPr>
        <p:spPr>
          <a:xfrm>
            <a:off x="3000375" y="2143125"/>
            <a:ext cx="1829435" cy="1440180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3B608C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9" name="Скругленный прямоугольник 9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Ih3GwCCs7tAs4zQhZVJIa4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Q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D1HgAAHA0AADYqAAD4FQAAEAAAACYAAAAIAAAA//////////8="/>
              </a:ext>
            </a:extLst>
          </p:cNvSpPr>
          <p:nvPr/>
        </p:nvSpPr>
        <p:spPr>
          <a:xfrm>
            <a:off x="5032375" y="2131060"/>
            <a:ext cx="1829435" cy="1440180"/>
          </a:xfrm>
          <a:prstGeom prst="roundRect">
            <a:avLst>
              <a:gd name="adj" fmla="val 16667"/>
            </a:avLst>
          </a:prstGeom>
          <a:blipFill>
            <a:blip r:embed="rId6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0" name="Скругленный прямоугольник 10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K9XcY1Cnq1EjooZLT7yt4M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N7///8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DDHgAALw0AAAQqAAALFgAAEAAAACYAAAAIAAAA//////////8="/>
              </a:ext>
            </a:extLst>
          </p:cNvSpPr>
          <p:nvPr/>
        </p:nvSpPr>
        <p:spPr>
          <a:xfrm>
            <a:off x="5000625" y="2143125"/>
            <a:ext cx="1829435" cy="1440180"/>
          </a:xfrm>
          <a:prstGeom prst="roundRect">
            <a:avLst>
              <a:gd name="adj" fmla="val 16667"/>
            </a:avLst>
          </a:prstGeom>
          <a:blipFill>
            <a:blip r:embed="rId4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1" name="Скругленный прямоугольник 11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AAAAAT4G9DP///whkAAAAAAAAAAAAAAAAAAAAAAAAAAAAAAAAAAAAZAAAAAEAAABAAAAAAAAAAAAAAAAAAAAAAAAAAAAAAAAAAAAAAAAAAAAAAAAAAAAAAAAAAAAAAAAAAAAAAAAAAAAAAAAAAAAAAAAAAAAAAAAAAAAAAAAAAAAAAAAAAAAAFAAAADwAAAABAAAAAAAAADtgj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k7ZVYMAAAAEAAAAAAAAAAAAAAAAAAAAAAAAAAeAAAAaAAAAAAAAAAAAAAAAAAAAAAAAAAAAAAAECcAABAnAAAAAAAAAAAAAAAAAAAAAAAAAAAAAAAAAAAAAAAAAAAAABQAAAAAAAAAwMD/AAAAAABkAAAAMgAAAAAAAABkAAAAAAAAAH9/fwAKAAAAHwAAAFQAAABPgb0F////AQAAAAAAAAAAAAAAAAAAAAAAAAAAAAAAAAAAAAAAAAAAO2CMAH9/fwDu7OEDzMzMAMDA/wB/f38AAAAAAAAAAAAAAAAAAAAAAAAAAAAhAAAAGAAAABQAAADDHgAALw0AAAQqAAALFgAAEAAAACYAAAAIAAAA//////////8="/>
              </a:ext>
            </a:extLst>
          </p:cNvSpPr>
          <p:nvPr/>
        </p:nvSpPr>
        <p:spPr>
          <a:xfrm>
            <a:off x="5000625" y="2143125"/>
            <a:ext cx="1829435" cy="1440180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3B608C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2" name="Скругленный прямоугольник 12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DHg/uP92/JNsM0TJuucDrM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CoKgAALQ0AAOk1AAAJFgAAEAAAACYAAAAIAAAA//////////8="/>
              </a:ext>
            </a:extLst>
          </p:cNvSpPr>
          <p:nvPr/>
        </p:nvSpPr>
        <p:spPr>
          <a:xfrm>
            <a:off x="6934200" y="2141855"/>
            <a:ext cx="1829435" cy="1440180"/>
          </a:xfrm>
          <a:prstGeom prst="roundRect">
            <a:avLst>
              <a:gd name="adj" fmla="val 16667"/>
            </a:avLst>
          </a:prstGeom>
          <a:blipFill>
            <a:blip r:embed="rId7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3" name="Скругленный прямоугольник 13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GYgX6icLbBFuYpxnjfL4DU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Kf///8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ChKgAALw0AAOI1AAALFgAAEAAAACYAAAAIAAAA//////////8="/>
              </a:ext>
            </a:extLst>
          </p:cNvSpPr>
          <p:nvPr/>
        </p:nvSpPr>
        <p:spPr>
          <a:xfrm>
            <a:off x="6929755" y="2143125"/>
            <a:ext cx="1829435" cy="1440180"/>
          </a:xfrm>
          <a:prstGeom prst="roundRect">
            <a:avLst>
              <a:gd name="adj" fmla="val 16667"/>
            </a:avLst>
          </a:prstGeom>
          <a:blipFill>
            <a:blip r:embed="rId8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lvl="1"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4" name="Скругленный прямоугольник 17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AAAAAT4G9DP///whkAAAAAAAAAAAAAAAAAAAAAAAAAAAAAAAAAAAAZAAAAAEAAABAAAAAAAAAAAAAAAAAAAAAAAAAAAAAAAAAAAAAAAAAAAAAAAAAAAAAAAAAAAAAAAAAAAAAAAAAAAAAAAAAAAAAAAAAAAAAAAAAAAAAAAAAAAAAAAAAAAAAFAAAADwAAAABAAAAAAAAADtgj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AhOQAMAAAAEAAAAAAAAAAAAAAAAAAAAAAAAAAeAAAAaAAAAAAAAAAAAAAAAAAAAAAAAAAAAAAAECcAABAnAAAAAAAAAAAAAAAAAAAAAAAAAAAAAAAAAAAAAAAAAAAAABQAAAAAAAAAwMD/AAAAAABkAAAAMgAAAAAAAABkAAAAAAAAAH9/fwAKAAAAHwAAAFQAAABPgb0F////AQAAAAAAAAAAAAAAAAAAAAAAAAAAAAAAAAAAAAAAAAAAO2CMAH9/fwDu7OEDzMzMAMDA/wB/f38AAAAAAAAAAAAAAAAAAAAAAAAAAAAhAAAAGAAAABQAAAChKgAALw0AAOI1AAALFgAAEAAAACYAAAAIAAAA//////////8="/>
              </a:ext>
            </a:extLst>
          </p:cNvSpPr>
          <p:nvPr/>
        </p:nvSpPr>
        <p:spPr>
          <a:xfrm>
            <a:off x="6929755" y="2143125"/>
            <a:ext cx="1829435" cy="1440180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3B608C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5" name="Прямоугольник 1"/>
          <p:cNvSpPr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L5aJg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AvCwAAkgkAAM0NAADJCwAAEAAAACYAAAAIAAAA//////////8="/>
              </a:ext>
            </a:extLst>
          </p:cNvSpPr>
          <p:nvPr/>
        </p:nvSpPr>
        <p:spPr>
          <a:xfrm>
            <a:off x="1818005" y="1555750"/>
            <a:ext cx="425450" cy="360045"/>
          </a:xfrm>
          <a:prstGeom prst="rec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ru-ru" sz="2400" b="1"/>
              <a:t>5</a:t>
            </a:r>
            <a:endParaRPr lang="ru-ru" sz="2400" b="1"/>
          </a:p>
        </p:txBody>
      </p:sp>
      <p:sp>
        <p:nvSpPr>
          <p:cNvPr id="16" name="Прямоугольник 23"/>
          <p:cNvSpPr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GbEqng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DaFgAAqwkAAHkZAADiCwAAEAAAACYAAAAIAAAA//////////8="/>
              </a:ext>
            </a:extLst>
          </p:cNvSpPr>
          <p:nvPr/>
        </p:nvSpPr>
        <p:spPr>
          <a:xfrm>
            <a:off x="3714750" y="1571625"/>
            <a:ext cx="426085" cy="360045"/>
          </a:xfrm>
          <a:prstGeom prst="rec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ru-ru" sz="2400" b="1"/>
              <a:t>6</a:t>
            </a:r>
            <a:endParaRPr lang="ru-ru" sz="2400" b="1"/>
          </a:p>
        </p:txBody>
      </p:sp>
      <p:sp>
        <p:nvSpPr>
          <p:cNvPr id="17" name="Прямоугольник 24"/>
          <p:cNvSpPr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PBL3x8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AoIwAAqwkAAMclAADiCwAAEAAAACYAAAAIAAAA//////////8="/>
              </a:ext>
            </a:extLst>
          </p:cNvSpPr>
          <p:nvPr/>
        </p:nvSpPr>
        <p:spPr>
          <a:xfrm>
            <a:off x="5715000" y="1571625"/>
            <a:ext cx="426085" cy="360045"/>
          </a:xfrm>
          <a:prstGeom prst="rec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ru-ru" sz="2400" b="1"/>
              <a:t>7</a:t>
            </a:r>
            <a:endParaRPr lang="ru-ru" sz="2400" b="1"/>
          </a:p>
        </p:txBody>
      </p:sp>
      <p:sp>
        <p:nvSpPr>
          <p:cNvPr id="18" name="Прямоугольник 25"/>
          <p:cNvSpPr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HmZ1uI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D/LgAA9QkAAJ4xAAAsDAAAEAAAACYAAAAIAAAA//////////8="/>
              </a:ext>
            </a:extLst>
          </p:cNvSpPr>
          <p:nvPr/>
        </p:nvSpPr>
        <p:spPr>
          <a:xfrm>
            <a:off x="7639685" y="1618615"/>
            <a:ext cx="426085" cy="360045"/>
          </a:xfrm>
          <a:prstGeom prst="rec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ru-ru" sz="2400" b="1"/>
              <a:t>8</a:t>
            </a:r>
            <a:endParaRPr lang="ru-ru" sz="2400" b="1"/>
          </a:p>
        </p:txBody>
      </p:sp>
      <p:sp>
        <p:nvSpPr>
          <p:cNvPr id="19" name="TextBox 28"/>
          <p:cNvSpPr>
            <a:extLst>
              <a:ext uri="smNativeData">
                <pr:smNativeData xmlns:pr="smNativeData" val="SMDATA_13_9RtxYRMAAAAlAAAAZAAAAE0AAAAAkAAAAEgAAACQAAAASAAAAAAAAAAAAAAAAAAAAAEAAABQAAAAAAAAAAAA4D8AAAAAAADgPwAAAAAAAOA/AAAAAAAA4D8AAAAAAADgPwAAAAAAAOA/AAAAAAAA4D8AAAAAAADgPwAAAAAAAOA/AAAAAAAA4D8CAAAAjAAAAAEAAAADAAAA2/ypAPT/5gAAAAAAAAAAAAAAAAAAAAAAAAAAAAAAAAAAAAAAZAAAAAEAAABAAAAAAAAAAJz///9aAAAAAAAAAAEAAAAjAAAA4/zCAAAAAAAAAAAAAAAAAAAAAAAAAAAAAAAAAAAAAAAAAAAAAAAAAAAAAAAAAAAAAAAAAAAAAAAAAAAAFAAAADwAAAABAAAAAAAAAJm6VAAPAAAAAQAAABQAAAAUAAAAFAAAAAEAAAAAAAAAZAAAAGQAAAAAAAAAZAAAAGQAAAAVAAAAYAAAAAAAAAAAAAAAAAAAAAAAAAAAAAAAAAAAAAAAAAAAAAAAAAAAAAAAAAAAAAAAAAAACQAAAAAAAAAAAAAAAAAAAAAAAAAAAAAAAAAAAAAAAAAAAAAAAAAAAAAAAAAAAAAAABYAAABMAAAAAQAAAAAAAAACAAAAAAAAAAEAAAAAAAAJPgAAAAAAAAAfAAAAZAAAAGQAAAAAAAAAAAAAAAAAAAAAAAAAAAAAAAAAAAAAAAAAAAAAABcAAAAUAAAAAAAAAAAAAAD/fwAA/38AAAAAAAAJAAAABAAAAOoz0wsMAAAAEAAAAAAAAAAAAAAAAAAAAAAAAAAeAAAAaAAAAAAAAAAAAAAAAAAAAAAAAAAAAAAAECcAABAnAAAAAAAAAAAAAAAAAAAAAAAAAAAAAAAAAAAAAAAAAAAAAD8AAAAAAAAAwMD/AAAAAABkAAAAMgAAAAAAAABkAAAAAAAAAH9/fwAKAAAAHwAAAFQAAADb/KkA9P/mAOP8wgAAAAAAAAAAAAAAAAAAAAAAAAAAAAAAAAAAAAAAmbpUAAAAAAIAAAACAAAAAMDA/wB/f38AAAAAAAAAAAAAAAAAAAAAAAAAAAAhAAAAGAAAABQAAACzEAAA9AMAAMgwAAAsBwAAECAAACYAAAAIAAAA//////////8="/>
              </a:ext>
            </a:extLst>
          </p:cNvSpPr>
          <p:nvPr/>
        </p:nvSpPr>
        <p:spPr>
          <a:xfrm>
            <a:off x="2714625" y="642620"/>
            <a:ext cx="5215255" cy="523240"/>
          </a:xfrm>
          <a:prstGeom prst="rect">
            <a:avLst/>
          </a:prstGeom>
          <a:gradFill flip="none" rotWithShape="0">
            <a:gsLst>
              <a:gs pos="0">
                <a:srgbClr val="DBFCA9"/>
              </a:gs>
              <a:gs pos="35000">
                <a:srgbClr val="E3FCC2"/>
              </a:gs>
              <a:gs pos="100000">
                <a:srgbClr val="F4FFE6"/>
              </a:gs>
            </a:gsLst>
            <a:lin ang="16200000" scaled="0"/>
            <a:tileRect/>
          </a:gradFill>
          <a:ln w="9525" cap="flat" cmpd="sng" algn="ctr">
            <a:solidFill>
              <a:srgbClr val="99BA54"/>
            </a:solidFill>
            <a:prstDash val="solid"/>
            <a:headEnd type="none"/>
            <a:tailEnd type="none"/>
          </a:ln>
          <a:effectLst>
            <a:outerShdw blurRad="40005" dist="19685" dir="5400000" algn="tr">
              <a:schemeClr val="tx1">
                <a:alpha val="38000"/>
              </a:schemeClr>
            </a:outerShdw>
          </a:effectLst>
        </p:spPr>
        <p:txBody>
          <a:bodyPr vert="horz" wrap="square" lIns="91440" tIns="45720" rIns="91440" bIns="45720" numCol="1" spcCol="215900" anchor="t"/>
          <a:lstStyle/>
          <a:p>
            <a:pPr algn="ctr">
              <a:defRPr lang="ru-ru">
                <a:solidFill>
                  <a:srgbClr val="000000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ru-ru" sz="2800" b="1" i="1">
                <a:solidFill>
                  <a:srgbClr val="7030A0"/>
                </a:solidFill>
              </a:rPr>
              <a:t>КАКОЙ ФОРМЫ ПРЕДМЕТ ?</a:t>
            </a:r>
            <a:endParaRPr lang="ru-ru" sz="2800" b="1" i="1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>
            <a:extLst>
              <a:ext uri="smNativeData">
                <pr:smNativeData xmlns:pr="smNativeData" val="SMDATA_13_9RtxY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nrXvE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bCgAALBgAAPoyAABCIQAAECAAACYAAAAIAAAA//////////8="/>
              </a:ext>
            </a:extLst>
          </p:cNvSpPr>
          <p:nvPr/>
        </p:nvSpPr>
        <p:spPr>
          <a:xfrm>
            <a:off x="1642745" y="3929380"/>
            <a:ext cx="6644005" cy="14770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2" anchor="t"/>
          <a:lstStyle/>
          <a:p>
            <a:pPr>
              <a:defRPr lang="ru-ru"/>
            </a:pPr>
            <a:r>
              <a:rPr lang="ru-ru" b="1">
                <a:solidFill>
                  <a:srgbClr val="7030A0"/>
                </a:solidFill>
              </a:rPr>
              <a:t>Треугольный треугольник</a:t>
            </a:r>
            <a:br/>
            <a:r>
              <a:rPr lang="ru-ru" b="1">
                <a:solidFill>
                  <a:srgbClr val="7030A0"/>
                </a:solidFill>
              </a:rPr>
              <a:t>Угловатый своевольник.</a:t>
            </a:r>
            <a:br/>
            <a:r>
              <a:rPr lang="ru-ru" b="1">
                <a:solidFill>
                  <a:srgbClr val="7030A0"/>
                </a:solidFill>
              </a:rPr>
              <a:t>Он похож на крышу дома</a:t>
            </a:r>
            <a:br/>
            <a:r>
              <a:rPr lang="ru-ru" b="1">
                <a:solidFill>
                  <a:srgbClr val="7030A0"/>
                </a:solidFill>
              </a:rPr>
              <a:t>И на шапочку у гнома.</a:t>
            </a:r>
            <a:br/>
            <a:br/>
            <a:r>
              <a:rPr lang="ru-ru" b="1">
                <a:solidFill>
                  <a:srgbClr val="7030A0"/>
                </a:solidFill>
              </a:rPr>
              <a:t>И на острый кончик стрелки,</a:t>
            </a:r>
            <a:br/>
            <a:r>
              <a:rPr lang="ru-ru" b="1">
                <a:solidFill>
                  <a:srgbClr val="7030A0"/>
                </a:solidFill>
              </a:rPr>
              <a:t>И на ушки рыжей белки.</a:t>
            </a:r>
            <a:br/>
            <a:r>
              <a:rPr lang="ru-ru" b="1">
                <a:solidFill>
                  <a:srgbClr val="7030A0"/>
                </a:solidFill>
              </a:rPr>
              <a:t>Угловатый очень с виду</a:t>
            </a:r>
            <a:br/>
            <a:r>
              <a:rPr lang="ru-ru" b="1">
                <a:solidFill>
                  <a:srgbClr val="7030A0"/>
                </a:solidFill>
              </a:rPr>
              <a:t>Он похож на пирамиду!</a:t>
            </a:r>
            <a:endParaRPr lang="ru-ru" b="1">
              <a:solidFill>
                <a:srgbClr val="7030A0"/>
              </a:solidFill>
            </a:endParaRPr>
          </a:p>
        </p:txBody>
      </p:sp>
      <p:sp>
        <p:nvSpPr>
          <p:cNvPr id="21" name="Управляющая кнопка: далее 20">
            <a:hlinkClick r:id="" action="ppaction://hlinkshowjump?jump=nextslide"/>
          </p:cNvPr>
          <p:cNvSpPr>
            <a:extLst>
              <a:ext uri="smNativeData">
                <pr:smNativeData xmlns:pr="smNativeData" val="SMDATA_13_9RtxYRMAAAAlAAAAwAIAAA0AAAAAkAAAAEgAAACQAAAASAAAAAAAAAABAAAAAAAAAAEAAABQAAAANDMzMzMzwz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L7aOcc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DTLAAAHScAAGszAABPKQAAEAAAACYAAAAIAAAA//////////8="/>
              </a:ext>
            </a:extLst>
          </p:cNvSpPr>
          <p:nvPr/>
        </p:nvSpPr>
        <p:spPr>
          <a:xfrm>
            <a:off x="7286625" y="6358255"/>
            <a:ext cx="1071880" cy="356870"/>
          </a:xfrm>
          <a:prstGeom prst="actionButtonForwardNex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5" grpId="0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</p:bldLst>
    <p:extLst>
      <p:ext uri="smNativeData">
        <pr:smNativeData xmlns:pr="smNativeData" val="9RtxYRwAAAAFAAAA/f///wIAAAATAAAACgAAAAAAAAAAAAAAAAAAAAkAAAD9////AQAAABMAAAAKAAAAAAAAAAAAAAAAAAAADwAAAP3///8CAAAAEwAAAAoAAAAAAAAAAAAAAAAAAAATAAAA/f///wEAAAATAAAACgAAAAAAAAAAAAAAAAAAABoAAAD9////AgAAABMAAAAKAAAAAAAAAAAAAAAAAAAAHgAAAP3///8BAAAAEwAAAAoAAAAAAAAAAAAAAAAAAAAkAAAA/f///wIAAAATAAAACgAAAAAAAAAAAAAAAAAAACgAAAD9////AQAAABMAAAAKAAAAAAAAAAAAAAAAAAAALwAAAP3///8CAAAAEwAAAAoAAAAAAAAAAAAAAAAAAAAzAAAA/f///wEAAAATAAAACgAAAAAAAAAAAAAAAAAAADkAAAD9////AgAAABMAAAAKAAAAAAAAAAAAAAAAAAAAPQAAAP3///8BAAAAEwAAAAoAAAAAAAAAAAAAAAAAAABEAAAA/f///wIAAAATAAAACgAAAAAAAAAAAAAAAAAAAEgAAAD9////AQAAABMAAAAKAAAAAAAAAAAAAAAAAAAATgAAAP3///8CAAAAEwAAAAoAAAAAAAAAAAAAAAAAAABSAAAA/f///wEAAAATAAAACgAAAAAAAAAAAAAAAAAAAFkAAAD9////AgAAADUAAAAgAAAAAAAAAAAAAAAAAAAAXgAAAP3///8CAAAANQAAACAAAAAAAAAAAAAAAAAAAABjAAAA/f///wIAAAA1AAAAIAAAAAAAAAAAAAAAAAAAAGsAAAD9////AgAAADUAAAAgAAAAAAAAAAAAAAAAAAAAcAAAAP3///8CAAAANQAAACAAAAAAAAAAAAAAAAAAAAB1AAAA/f///wIAAAA1AAAAIAAAAAAAAAAAAAAAAAAAAH0AAAD9////AgAAADUAAAAgAAAAAAAAAAAAAAAAAAAAggAAAP3///8CAAAANQAAACAAAAAAAAAAAAAAAAAAAACHAAAA/f///wIAAAA1AAAAIAAAAAAAAAAAAAAAAAAAAI8AAAD9////AgAAADUAAAAgAAAAAAAAAAAAAAAAAAAAlAAAAP3///8CAAAANQAAACAAAAAAAAAAAAAAAAAAAACZAAAA/f///wIAAAA1AAAAIAAAAAAAAAAAAAAAAAAAAA=="/>
      </p:ext>
    </p:extLst>
  </p:timing>
</p:sld>
</file>

<file path=ppt/slides/slide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1"/>
          <p:cNvPicPr>
            <a:picLocks noChangeAspect="1"/>
            <a:extLst>
              <a:ext uri="smNativeData">
                <pr:smNativeData xmlns:pr="smNativeData" val="SMDATA_15_9RtxY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HAwoAB4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qqe0/DAAAABAAAAAAAAAAAAAAAAAAAAAAAAAAHgAAAGgAAAAAAAAAAAAAAAAAAAAAAAAAAAAAABAnAAAQJwAAAAAAAAAAAAAAAAAAAAAAAAAAAAAAAAAAAAAAAAAAAAAUAAAAAAAAAMDA/wAAAAAAZAAAADIAAAAAAAAAZAAAAAAAAAB/f38ACgAAAB8AAABUAAAAT4G9Bf///wEAAAAAAAAAAAAAAAAAAAAAAAAAAAAAAAAAAAAAAAAAAHAwoAB/f38A7uzhA8zMzADAwP8Af39/AAAAAAAAAAAAAAAAAP///wAAAAAAIQAAABgAAAAUAAAAOAAAAEYAAABAOAAA6i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5560" y="44450"/>
            <a:ext cx="9108440" cy="6769100"/>
          </a:xfrm>
          <a:prstGeom prst="rect">
            <a:avLst/>
          </a:prstGeom>
          <a:noFill/>
          <a:ln w="762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/>
        </p:spPr>
      </p:pic>
      <p:sp>
        <p:nvSpPr>
          <p:cNvPr id="3" name="Скругленный прямоугольник 3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Ekx7w7zTa9FuvI90TZ7sMc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XGqWg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CXBgAALw0AANgRAAA1FAAAEAAAACYAAAAIAAAA//////////8="/>
              </a:ext>
            </a:extLst>
          </p:cNvSpPr>
          <p:nvPr/>
        </p:nvSpPr>
        <p:spPr>
          <a:xfrm>
            <a:off x="107124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3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4" name="Скругленный прямоугольник 4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AKJJ4fSZOFEinVByFKLg7c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CsXVY8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CXBgAALw0AANgRAAA1FAAAEAAAACYAAAAIAAAA//////////8="/>
              </a:ext>
            </a:extLst>
          </p:cNvSpPr>
          <p:nvPr/>
        </p:nvSpPr>
        <p:spPr>
          <a:xfrm>
            <a:off x="107124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4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5" name="Скругленный прямоугольник 5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AAAAAT4G9DP///whkAAAAAAAAAAAAAAAAAAAAAAAAAAAAAAAAAAAAZAAAAAEAAABAAAAAAAAAAAAAAAAAAAAAAAAAAAAAAAAAAAAAAAAAAAAAAAAAAAAAAAAAAAAAAAAAAAAAAAAAAAAAAAAAAAAAAAAAAAAAAAAAAAAAAAAAAAAAAAAAAAAAFAAAADwAAAABAAAAAAAAADtgj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eIvGMMAAAAEAAAAAAAAAAAAAAAAAAAAAAAAAAeAAAAaAAAAAAAAAAAAAAAAAAAAAAAAAAAAAAAECcAABAnAAAAAAAAAAAAAAAAAAAAAAAAAAAAAAAAAAAAAAAAAAAAABQAAAAAAAAAwMD/AAAAAABkAAAAMgAAAAAAAABkAAAAAAAAAH9/fwAKAAAAHwAAAFQAAABPgb0F////AQAAAAAAAAAAAAAAAAAAAAAAAAAAAAAAAAAAAAAAAAAAO2CMAH9/fwDu7OEDzMzMAMDA/wB/f38AAAAAAAAAAAAAAAAAAAAAAAAAAAAhAAAAGAAAABQAAACXBgAALw0AANgRAAA1FAAAEAAAACYAAAAIAAAA//////////8="/>
              </a:ext>
            </a:extLst>
          </p:cNvSpPr>
          <p:nvPr/>
        </p:nvSpPr>
        <p:spPr>
          <a:xfrm>
            <a:off x="1071245" y="2143125"/>
            <a:ext cx="1829435" cy="1141730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3B608C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6" name="Скругленный прямоугольник 14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PoR0aBqUSdKsPbwjf4CG+Q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Gvp400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B1EgAALw0AALYdAAA1FAAAEAAAACYAAAAIAAAA//////////8="/>
              </a:ext>
            </a:extLst>
          </p:cNvSpPr>
          <p:nvPr/>
        </p:nvSpPr>
        <p:spPr>
          <a:xfrm>
            <a:off x="300037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5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7" name="Скругленный прямоугольник 15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GYgX6icLbBFuYpxnjfL4DU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Pmx4WI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B1EgAALw0AALYdAAA1FAAAEAAAACYAAAAIAAAA//////////8="/>
              </a:ext>
            </a:extLst>
          </p:cNvSpPr>
          <p:nvPr/>
        </p:nvSpPr>
        <p:spPr>
          <a:xfrm>
            <a:off x="300037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6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8" name="Скругленный прямоугольник 16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AAAAAT4G9DP///whkAAAAAAAAAAAAAAAAAAAAAAAAAAAAAAAAAAAAZAAAAAEAAABAAAAAAAAAAAAAAAAAAAAAAAAAAAAAAAAAAAAAAAAAAAAAAAAAAAAAAAAAAAAAAAAAAAAAAAAAAAAAAAAAAAAAAAAAAAAAAAAAAAAAAAAAAAAAAAAAAAAAFAAAADwAAAABAAAAAAAAADtgj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CWVucMAAAAEAAAAAAAAAAAAAAAAAAAAAAAAAAeAAAAaAAAAAAAAAAAAAAAAAAAAAAAAAAAAAAAECcAABAnAAAAAAAAAAAAAAAAAAAAAAAAAAAAAAAAAAAAAAAAAAAAABQAAAAAAAAAwMD/AAAAAABkAAAAMgAAAAAAAABkAAAAAAAAAH9/fwAKAAAAHwAAAFQAAABPgb0F////AQAAAAAAAAAAAAAAAAAAAAAAAAAAAAAAAAAAAAAAAAAAO2CMAH9/fwDu7OEDzMzMAMDA/wB/f38AAAAAAAAAAAAAAAAAAAAAAAAAAAAhAAAAGAAAABQAAAB1EgAALw0AALYdAAA1FAAAEAAAACYAAAAIAAAA//////////8="/>
              </a:ext>
            </a:extLst>
          </p:cNvSpPr>
          <p:nvPr/>
        </p:nvSpPr>
        <p:spPr>
          <a:xfrm>
            <a:off x="3000375" y="2143125"/>
            <a:ext cx="1829435" cy="1141730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3B608C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9" name="Скругленный прямоугольник 9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AePeqzB3ntCiZi13i3HtKw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EL9nkw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D1HgAAHA0AADYqAAAiFAAAEAAAACYAAAAIAAAA//////////8="/>
              </a:ext>
            </a:extLst>
          </p:cNvSpPr>
          <p:nvPr/>
        </p:nvSpPr>
        <p:spPr>
          <a:xfrm>
            <a:off x="5032375" y="2131060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7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0" name="Скругленный прямоугольник 10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K9XcY1Cnq1EjooZLT7yt4M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BEFEiE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DDHgAALw0AAAQqAAA1FAAAEAAAACYAAAAIAAAA//////////8="/>
              </a:ext>
            </a:extLst>
          </p:cNvSpPr>
          <p:nvPr/>
        </p:nvSpPr>
        <p:spPr>
          <a:xfrm>
            <a:off x="500062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8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1" name="Скругленный прямоугольник 11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AAAAAT4G9DP///whkAAAAAAAAAAAAAAAAAAAAAAAAAAAAAAAAAAAAZAAAAAEAAABAAAAAAAAAAAAAAAAAAAAAAAAAAAAAAAAAAAAAAAAAAAAAAAAAAAAAAAAAAAAAAAAAAAAAAAAAAAAAAAAAAAAAAAAAAAAAAAAAAAAAAAAAAAAAAAAAAAAAFAAAADwAAAABAAAAAAAAADtgj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SusrkMAAAAEAAAAAAAAAAAAAAAAAAAAAAAAAAeAAAAaAAAAAAAAAAAAAAAAAAAAAAAAAAAAAAAECcAABAnAAAAAAAAAAAAAAAAAAAAAAAAAAAAAAAAAAAAAAAAAAAAABQAAAAAAAAAwMD/AAAAAABkAAAAMgAAAAAAAABkAAAAAAAAAH9/fwAKAAAAHwAAAFQAAABPgb0F////AQAAAAAAAAAAAAAAAAAAAAAAAAAAAAAAAAAAAAAAAAAAO2CMAH9/fwDu7OEDzMzMAMDA/wB/f38AAAAAAAAAAAAAAAAAAAAAAAAAAAAhAAAAGAAAABQAAADDHgAALw0AAAQqAAA1FAAAEAAAACYAAAAIAAAA//////////8="/>
              </a:ext>
            </a:extLst>
          </p:cNvSpPr>
          <p:nvPr/>
        </p:nvSpPr>
        <p:spPr>
          <a:xfrm>
            <a:off x="5000625" y="2143125"/>
            <a:ext cx="1829435" cy="1141730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3B608C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2" name="Скругленный прямоугольник 12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P32b1RbSEVJrFtuYTpT5wM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CfjD4E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CoKgAALQ0AAOk1AAAzFAAAEAAAACYAAAAIAAAA//////////8="/>
              </a:ext>
            </a:extLst>
          </p:cNvSpPr>
          <p:nvPr/>
        </p:nvSpPr>
        <p:spPr>
          <a:xfrm>
            <a:off x="6934200" y="214185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9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3" name="Скругленный прямоугольник 13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AKJJ4fSZOFEinVByFKLg7c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FFFF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ChKgAALw0AAOI1AAA1FAAAEAAAACYAAAAIAAAA//////////8="/>
              </a:ext>
            </a:extLst>
          </p:cNvSpPr>
          <p:nvPr/>
        </p:nvSpPr>
        <p:spPr>
          <a:xfrm>
            <a:off x="692975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4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lvl="1"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4" name="Скругленный прямоугольник 17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AAAAAT4G9DP///whkAAAAAAAAAAAAAAAAAAAAAAAAAAAAAAAAAAAAZAAAAAEAAABAAAAAAAAAAAAAAAAAAAAAAAAAAAAAAAAAAAAAAAAAAAAAAAAAAAAAAAAAAAAAAAAAAAAAAAAAAAAAAAAAAAAAAAAAAAAAAAAAAAAAAAAAAAAAAAAAAAAAFAAAADwAAAABAAAAAAAAADtgj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W1v9gMAAAAEAAAAAAAAAAAAAAAAAAAAAAAAAAeAAAAaAAAAAAAAAAAAAAAAAAAAAAAAAAAAAAAECcAABAnAAAAAAAAAAAAAAAAAAAAAAAAAAAAAAAAAAAAAAAAAAAAABQAAAAAAAAAwMD/AAAAAABkAAAAMgAAAAAAAABkAAAAAAAAAH9/fwAKAAAAHwAAAFQAAABPgb0F////AQAAAAAAAAAAAAAAAAAAAAAAAAAAAAAAAAAAAAAAAAAAO2CMAH9/fwDu7OEDzMzMAMDA/wB/f38AAAAAAAAAAAAAAAAAAAAAAAAAAAAhAAAAGAAAABQAAAChKgAALw0AAOI1AAA1FAAAEAAAACYAAAAIAAAA//////////8="/>
              </a:ext>
            </a:extLst>
          </p:cNvSpPr>
          <p:nvPr/>
        </p:nvSpPr>
        <p:spPr>
          <a:xfrm>
            <a:off x="6929755" y="2143125"/>
            <a:ext cx="1829435" cy="1141730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3B608C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5" name="Прямоугольник 1"/>
          <p:cNvSpPr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AAA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AvCwAAkgkAAM0NAADJCwAAEAAAACYAAAAIAAAA//////////8="/>
              </a:ext>
            </a:extLst>
          </p:cNvSpPr>
          <p:nvPr/>
        </p:nvSpPr>
        <p:spPr>
          <a:xfrm>
            <a:off x="1818005" y="1555750"/>
            <a:ext cx="425450" cy="360045"/>
          </a:xfrm>
          <a:prstGeom prst="rec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ru-ru" sz="2400" b="1"/>
              <a:t>9</a:t>
            </a:r>
            <a:endParaRPr lang="ru-ru" sz="2400" b="1"/>
          </a:p>
        </p:txBody>
      </p:sp>
      <p:sp>
        <p:nvSpPr>
          <p:cNvPr id="16" name="Прямоугольник 23"/>
          <p:cNvSpPr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AAA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BpFgAAqwkAAO0ZAADiCwAAEAAAACYAAAAIAAAA//////////8="/>
              </a:ext>
            </a:extLst>
          </p:cNvSpPr>
          <p:nvPr/>
        </p:nvSpPr>
        <p:spPr>
          <a:xfrm>
            <a:off x="3642995" y="1571625"/>
            <a:ext cx="571500" cy="360045"/>
          </a:xfrm>
          <a:prstGeom prst="rec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ru-ru" sz="2400" b="1"/>
              <a:t>10</a:t>
            </a:r>
            <a:endParaRPr lang="ru-ru" sz="2400" b="1"/>
          </a:p>
        </p:txBody>
      </p:sp>
      <p:sp>
        <p:nvSpPr>
          <p:cNvPr id="17" name="Прямоугольник 24"/>
          <p:cNvSpPr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AAA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AoIwAAqwkAADwmAADiCwAAEAAAACYAAAAIAAAA//////////8="/>
              </a:ext>
            </a:extLst>
          </p:cNvSpPr>
          <p:nvPr/>
        </p:nvSpPr>
        <p:spPr>
          <a:xfrm>
            <a:off x="5715000" y="1571625"/>
            <a:ext cx="500380" cy="360045"/>
          </a:xfrm>
          <a:prstGeom prst="rec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ru-ru" sz="2400" b="1"/>
              <a:t>11</a:t>
            </a:r>
            <a:endParaRPr lang="ru-ru" sz="2400" b="1"/>
          </a:p>
        </p:txBody>
      </p:sp>
      <p:sp>
        <p:nvSpPr>
          <p:cNvPr id="18" name="Прямоугольник 25"/>
          <p:cNvSpPr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AAA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D/LgAA9QkAABkyAAAsDAAAEAAAACYAAAAIAAAA//////////8="/>
              </a:ext>
            </a:extLst>
          </p:cNvSpPr>
          <p:nvPr/>
        </p:nvSpPr>
        <p:spPr>
          <a:xfrm>
            <a:off x="7639685" y="1618615"/>
            <a:ext cx="504190" cy="360045"/>
          </a:xfrm>
          <a:prstGeom prst="rec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ru-ru" sz="2400" b="1"/>
              <a:t>12</a:t>
            </a:r>
            <a:endParaRPr lang="ru-ru" sz="2400" b="1"/>
          </a:p>
        </p:txBody>
      </p:sp>
      <p:sp>
        <p:nvSpPr>
          <p:cNvPr id="19" name="TextBox 28"/>
          <p:cNvSpPr>
            <a:extLst>
              <a:ext uri="smNativeData">
                <pr:smNativeData xmlns:pr="smNativeData" val="SMDATA_13_9RtxYRMAAAAlAAAAZAAAAE0AAAAAkAAAAEgAAACQAAAASAAAAAAAAAAAAAAAAAAAAAEAAABQAAAAAAAAAAAA4D8AAAAAAADgPwAAAAAAAOA/AAAAAAAA4D8AAAAAAADgPwAAAAAAAOA/AAAAAAAA4D8AAAAAAADgPwAAAAAAAOA/AAAAAAAA4D8CAAAAjAAAAAEAAAADAAAA2/ypAPT/5gAAAAAAAAAAAAAAAAAAAAAAAAAAAAAAAAAAAAAAZAAAAAEAAABAAAAAAAAAAJz///9aAAAAAAAAAAEAAAAjAAAA4/zCAAAAAAAAAAAAAAAAAAAAAAAAAAAAAAAAAAAAAAAAAAAAAAAAAAAAAAAAAAAAAAAAAAAAAAAAAAAAFAAAADwAAAABAAAAAAAAAJm6VAAPAAAAAQAAABQAAAAUAAAAFAAAAAEAAAAAAAAAZAAAAGQAAAAAAAAAZAAAAGQAAAAVAAAAYAAAAAAAAAAAAAAAAAAAAAAAAAAAAAAAAAAAAAAAAAAAAAAAAAAAAAAAAAAAAAAAAAAACQAAAAAAAAAAAAAAAAAAAAAAAAAAAAAAAAAAAAAAAAAAAAAAAAAAAAAAAAAAAAAAABYAAABMAAAAAQAAAAAAAAACAAAAAAAAAAEAAAAAAAAJPgAAAAAAAAAfAAAAZAAAAGQAAAAAAAAAAAAAAAAAAAAAAAAAAAAAAAAAAAAAAAAAAAAAABcAAAAUAAAAAAAAAAAAAAD/fwAA/38AAAAAAAAJAAAABAAAAAAAAAAMAAAAEAAAAAAAAAAAAAAAAAAAAAAAAAAeAAAAaAAAAAAAAAAAAAAAAAAAAAAAAAAAAAAAECcAABAnAAAAAAAAAAAAAAAAAAAAAAAAAAAAAAAAAAAAAAAAAAAAAD8AAAAAAAAAwMD/AAAAAABkAAAAMgAAAAAAAABkAAAAAAAAAH9/fwAKAAAAHwAAAFQAAADb/KkA9P/mAOP8wgAAAAAAAAAAAAAAAAAAAAAAAAAAAAAAAAAAAAAAmbpUAAAAAAIAAAACAAAAAMDA/wB/f38AAAAAAAAAAAAAAAAAAAAAAAAAAAAhAAAAGAAAABQAAACzEAAA9AMAAMgwAAAsBwAAECAAACYAAAAIAAAA//////////8="/>
              </a:ext>
            </a:extLst>
          </p:cNvSpPr>
          <p:nvPr/>
        </p:nvSpPr>
        <p:spPr>
          <a:xfrm>
            <a:off x="2714625" y="642620"/>
            <a:ext cx="5215255" cy="523240"/>
          </a:xfrm>
          <a:prstGeom prst="rect">
            <a:avLst/>
          </a:prstGeom>
          <a:gradFill flip="none" rotWithShape="0">
            <a:gsLst>
              <a:gs pos="0">
                <a:srgbClr val="DBFCA9"/>
              </a:gs>
              <a:gs pos="35000">
                <a:srgbClr val="E3FCC2"/>
              </a:gs>
              <a:gs pos="100000">
                <a:srgbClr val="F4FFE6"/>
              </a:gs>
            </a:gsLst>
            <a:lin ang="16200000" scaled="0"/>
            <a:tileRect/>
          </a:gradFill>
          <a:ln w="9525" cap="flat" cmpd="sng" algn="ctr">
            <a:solidFill>
              <a:srgbClr val="99BA54"/>
            </a:solidFill>
            <a:prstDash val="solid"/>
            <a:headEnd type="none"/>
            <a:tailEnd type="none"/>
          </a:ln>
          <a:effectLst>
            <a:outerShdw blurRad="40005" dist="19685" dir="5400000" algn="tr">
              <a:schemeClr val="tx1">
                <a:alpha val="38000"/>
              </a:schemeClr>
            </a:outerShdw>
          </a:effectLst>
        </p:spPr>
        <p:txBody>
          <a:bodyPr vert="horz" wrap="square" lIns="91440" tIns="45720" rIns="91440" bIns="45720" numCol="1" spcCol="215900" anchor="t"/>
          <a:lstStyle/>
          <a:p>
            <a:pPr algn="ctr">
              <a:defRPr lang="ru-ru">
                <a:solidFill>
                  <a:srgbClr val="000000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ru-ru" sz="2800" b="1" i="1">
                <a:solidFill>
                  <a:srgbClr val="7030A0"/>
                </a:solidFill>
              </a:rPr>
              <a:t>КАКОЙ ФОРМЫ ПРЕДМЕТ ?</a:t>
            </a:r>
            <a:endParaRPr lang="ru-ru" sz="2800" b="1" i="1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>
            <a:extLst>
              <a:ext uri="smNativeData">
                <pr:smNativeData xmlns:pr="smNativeData" val="SMDATA_13_9RtxY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rCQAASxcAAGszAABhIAAAECAAACYAAAAIAAAA//////////8="/>
              </a:ext>
            </a:extLst>
          </p:cNvSpPr>
          <p:nvPr/>
        </p:nvSpPr>
        <p:spPr>
          <a:xfrm>
            <a:off x="1571625" y="3786505"/>
            <a:ext cx="6786880" cy="14770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2" anchor="t"/>
          <a:lstStyle/>
          <a:p>
            <a:pPr>
              <a:defRPr lang="ru-ru"/>
            </a:pPr>
            <a:r>
              <a:rPr lang="ru-ru" b="1">
                <a:solidFill>
                  <a:srgbClr val="7030A0"/>
                </a:solidFill>
              </a:rPr>
              <a:t>Словно стол стоит квадрат.</a:t>
            </a:r>
            <a:br/>
            <a:r>
              <a:rPr lang="ru-ru" b="1">
                <a:solidFill>
                  <a:srgbClr val="7030A0"/>
                </a:solidFill>
              </a:rPr>
              <a:t>Он гостям обычно рад.</a:t>
            </a:r>
            <a:br/>
            <a:r>
              <a:rPr lang="ru-ru" b="1">
                <a:solidFill>
                  <a:srgbClr val="7030A0"/>
                </a:solidFill>
              </a:rPr>
              <a:t>Он квадратное печенье</a:t>
            </a:r>
            <a:br/>
            <a:r>
              <a:rPr lang="ru-ru" b="1">
                <a:solidFill>
                  <a:srgbClr val="7030A0"/>
                </a:solidFill>
              </a:rPr>
              <a:t>Положил для </a:t>
            </a:r>
            <a:r>
              <a:rPr lang="ru-ru" b="1">
                <a:solidFill>
                  <a:srgbClr val="7030A0"/>
                </a:solidFill>
              </a:rPr>
              <a:t>угощенья.</a:t>
            </a:r>
            <a:br/>
            <a:br/>
            <a:r>
              <a:rPr lang="ru-ru" b="1">
                <a:solidFill>
                  <a:srgbClr val="7030A0"/>
                </a:solidFill>
              </a:rPr>
              <a:t>Он - квадратная корзина</a:t>
            </a:r>
            <a:br/>
            <a:r>
              <a:rPr lang="ru-ru" b="1">
                <a:solidFill>
                  <a:srgbClr val="7030A0"/>
                </a:solidFill>
              </a:rPr>
              <a:t>И квадратная картина.</a:t>
            </a:r>
            <a:br/>
            <a:r>
              <a:rPr lang="ru-ru" b="1">
                <a:solidFill>
                  <a:srgbClr val="7030A0"/>
                </a:solidFill>
              </a:rPr>
              <a:t>Все четыре стороны</a:t>
            </a:r>
            <a:br/>
            <a:r>
              <a:rPr lang="ru-ru" b="1">
                <a:solidFill>
                  <a:srgbClr val="7030A0"/>
                </a:solidFill>
              </a:rPr>
              <a:t>У квадратика равны.</a:t>
            </a:r>
            <a:br/>
            <a:endParaRPr lang="ru-ru" b="1">
              <a:solidFill>
                <a:srgbClr val="7030A0"/>
              </a:solidFill>
            </a:endParaRPr>
          </a:p>
        </p:txBody>
      </p:sp>
      <p:sp>
        <p:nvSpPr>
          <p:cNvPr id="21" name="Управляющая кнопка: далее 20">
            <a:hlinkClick r:id="" action="ppaction://hlinkshowjump?jump=nextslide"/>
          </p:cNvPr>
          <p:cNvSpPr>
            <a:extLst>
              <a:ext uri="smNativeData">
                <pr:smNativeData xmlns:pr="smNativeData" val="SMDATA_13_9RtxYRMAAAAlAAAAwAIAAA0AAAAAkAAAAEgAAACQAAAASAAAAAAAAAABAAAAAAAAAAEAAABQAAAANDMzMzMzwz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AAA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DTLAAAHScAAGszAABPKQAAEAAAACYAAAAIAAAA//////////8="/>
              </a:ext>
            </a:extLst>
          </p:cNvSpPr>
          <p:nvPr/>
        </p:nvSpPr>
        <p:spPr>
          <a:xfrm>
            <a:off x="7286625" y="6358255"/>
            <a:ext cx="1071880" cy="356870"/>
          </a:xfrm>
          <a:prstGeom prst="actionButtonForwardNex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5" grpId="0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</p:bldLst>
    <p:extLst>
      <p:ext uri="smNativeData">
        <pr:smNativeData xmlns:pr="smNativeData" val="9RtxYRwAAAAFAAAA/f///wIAAAATAAAACgAAAAAAAAAAAAAAAAAAAAkAAAD9////AQAAABMAAAAKAAAAAAAAAAAAAAAAAAAADwAAAP3///8CAAAAEwAAAAoAAAAAAAAAAAAAAAAAAAATAAAA/f///wEAAAATAAAACgAAAAAAAAAAAAAAAAAAABoAAAD9////AgAAABMAAAAKAAAAAAAAAAAAAAAAAAAAHgAAAP3///8BAAAAEwAAAAoAAAAAAAAAAAAAAAAAAAAkAAAA/f///wIAAAATAAAACgAAAAAAAAAAAAAAAAAAACgAAAD9////AQAAABMAAAAKAAAAAAAAAAAAAAAAAAAALwAAAP3///8CAAAAEwAAAAoAAAAAAAAAAAAAAAAAAAAzAAAA/f///wEAAAATAAAACgAAAAAAAAAAAAAAAAAAADkAAAD9////AgAAABMAAAAKAAAAAAAAAAAAAAAAAAAAPQAAAP3///8BAAAAEwAAAAoAAAAAAAAAAAAAAAAAAABEAAAA/f///wIAAAATAAAACgAAAAAAAAAAAAAAAAAAAEgAAAD9////AQAAABMAAAAKAAAAAAAAAAAAAAAAAAAATgAAAP3///8CAAAAEwAAAAoAAAAAAAAAAAAAAAAAAABSAAAA/f///wEAAAATAAAACgAAAAAAAAAAAAAAAAAAAFkAAAD9////AgAAADUAAAAgAAAAAAAAAAAAAAAAAAAAXgAAAP3///8CAAAANQAAACAAAAAAAAAAAAAAAAAAAABjAAAA/f///wIAAAA1AAAAIAAAAAAAAAAAAAAAAAAAAGsAAAD9////AgAAADUAAAAgAAAAAAAAAAAAAAAAAAAAcAAAAP3///8CAAAANQAAACAAAAAAAAAAAAAAAAAAAAB1AAAA/f///wIAAAA1AAAAIAAAAAAAAAAAAAAAAAAAAH0AAAD9////AgAAADUAAAAgAAAAAAAAAAAAAAAAAAAAggAAAP3///8CAAAANQAAACAAAAAAAAAAAAAAAAAAAACHAAAA/f///wIAAAA1AAAAIAAAAAAAAAAAAAAAAAAAAI8AAAD9////AgAAADUAAAAgAAAAAAAAAAAAAAAAAAAAlAAAAP3///8CAAAANQAAACAAAAAAAAAAAAAAAAAAAACZAAAA/f///wIAAAA1AAAAIAAAAAAAAAAAAAAAAAAAAA=="/>
      </p:ext>
    </p:extLst>
  </p:timing>
</p:sld>
</file>

<file path=ppt/slides/slide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1"/>
          <p:cNvPicPr>
            <a:picLocks noChangeAspect="1"/>
            <a:extLst>
              <a:ext uri="smNativeData">
                <pr:smNativeData xmlns:pr="smNativeData" val="SMDATA_15_9RtxY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HAwoAB4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HAwoAB/f38A7uzhA8zMzADAwP8Af39/AAAAAAAAAAAAAAAAAP///wAAAAAAIQAAABgAAAAUAAAAOAAAAEYAAABAOAAA6i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5560" y="44450"/>
            <a:ext cx="9108440" cy="6769100"/>
          </a:xfrm>
          <a:prstGeom prst="rect">
            <a:avLst/>
          </a:prstGeom>
          <a:noFill/>
          <a:ln w="762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/>
        </p:spPr>
      </p:pic>
      <p:sp>
        <p:nvSpPr>
          <p:cNvPr id="3" name="Скругленный прямоугольник 3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M+qAiHZkTRGhnUKWe2fLrk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CXBgAALw0AANgRAAA1FAAAEAAAACYAAAAIAAAA//////////8="/>
              </a:ext>
            </a:extLst>
          </p:cNvSpPr>
          <p:nvPr/>
        </p:nvSpPr>
        <p:spPr>
          <a:xfrm>
            <a:off x="107124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3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4" name="Скругленный прямоугольник 4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AKJJ4fSZOFEinVByFKLg7c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CXBgAALw0AANgRAAA1FAAAEAAAACYAAAAIAAAA//////////8="/>
              </a:ext>
            </a:extLst>
          </p:cNvSpPr>
          <p:nvPr/>
        </p:nvSpPr>
        <p:spPr>
          <a:xfrm>
            <a:off x="107124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4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5" name="Скругленный прямоугольник 5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AAAAAT4G9DP///whkAAAAAAAAAAAAAAAAAAAAAAAAAAAAAAAAAAAAZAAAAAEAAABAAAAAAAAAAAAAAAAAAAAAAAAAAAAAAAAAAAAAAAAAAAAAAAAAAAAAAAAAAAAAAAAAAAAAAAAAAAAAAAAAAAAAAAAAAAAAAAAAAAAAAAAAAAAAAAAAAAAAFAAAADwAAAABAAAAAAAAADtgj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O2CMAH9/fwDu7OEDzMzMAMDA/wB/f38AAAAAAAAAAAAAAAAAAAAAAAAAAAAhAAAAGAAAABQAAACXBgAALw0AANgRAAA1FAAAEAAAACYAAAAIAAAA//////////8="/>
              </a:ext>
            </a:extLst>
          </p:cNvSpPr>
          <p:nvPr/>
        </p:nvSpPr>
        <p:spPr>
          <a:xfrm>
            <a:off x="1071245" y="2143125"/>
            <a:ext cx="1829435" cy="1141730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3B608C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6" name="Скругленный прямоугольник 14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JbAcl+FV8FLuoKRdWZyZ/k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B1EgAALw0AALYdAAA1FAAAEAAAACYAAAAIAAAA//////////8="/>
              </a:ext>
            </a:extLst>
          </p:cNvSpPr>
          <p:nvPr/>
        </p:nvSpPr>
        <p:spPr>
          <a:xfrm>
            <a:off x="300037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5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7" name="Скругленный прямоугольник 15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GYgX6icLbBFuYpxnjfL4DU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B1EgAALw0AALYdAAA1FAAAEAAAACYAAAAIAAAA//////////8="/>
              </a:ext>
            </a:extLst>
          </p:cNvSpPr>
          <p:nvPr/>
        </p:nvSpPr>
        <p:spPr>
          <a:xfrm>
            <a:off x="300037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6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8" name="Скругленный прямоугольник 16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AAAAAT4G9DP///whkAAAAAAAAAAAAAAAAAAAAAAAAAAAAAAAAAAAAZAAAAAEAAABAAAAAAAAAAAAAAAAAAAAAAAAAAAAAAAAAAAAAAAAAAAAAAAAAAAAAAAAAAAAAAAAAAAAAAAAAAAAAAAAAAAAAAAAAAAAAAAAAAAAAAAAAAAAAAAAAAAAAFAAAADwAAAABAAAAAAAAADtgj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O2CMAH9/fwDu7OEDzMzMAMDA/wB/f38AAAAAAAAAAAAAAAAAAAAAAAAAAAAhAAAAGAAAABQAAAB1EgAALw0AALYdAAA1FAAAEAAAACYAAAAIAAAA//////////8="/>
              </a:ext>
            </a:extLst>
          </p:cNvSpPr>
          <p:nvPr/>
        </p:nvSpPr>
        <p:spPr>
          <a:xfrm>
            <a:off x="3000375" y="2143125"/>
            <a:ext cx="1829435" cy="1141730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3B608C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9" name="Скругленный прямоугольник 9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G0NQBfG9VtGiUjXAqvkRhs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D1HgAAHA0AADYqAAAiFAAAEAAAACYAAAAIAAAA//////////8="/>
              </a:ext>
            </a:extLst>
          </p:cNvSpPr>
          <p:nvPr/>
        </p:nvSpPr>
        <p:spPr>
          <a:xfrm>
            <a:off x="5032375" y="2131060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7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0" name="Скругленный прямоугольник 10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BbQR3uONNdLtYeLjfAxKvA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DDHgAALw0AAAQqAAA1FAAAEAAAACYAAAAIAAAA//////////8="/>
              </a:ext>
            </a:extLst>
          </p:cNvSpPr>
          <p:nvPr/>
        </p:nvSpPr>
        <p:spPr>
          <a:xfrm>
            <a:off x="500062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8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1" name="Скругленный прямоугольник 11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AAAAAT4G9DP///whkAAAAAAAAAAAAAAAAAAAAAAAAAAAAAAAAAAAAZAAAAAEAAABAAAAAAAAAAAAAAAAAAAAAAAAAAAAAAAAAAAAAAAAAAAAAAAAAAAAAAAAAAAAAAAAAAAAAAAAAAAAAAAAAAAAAAAAAAAAAAAAAAAAAAAAAAAAAAAAAAAAAFAAAADwAAAABAAAAAAAAADtgj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O2CMAH9/fwDu7OEDzMzMAMDA/wB/f38AAAAAAAAAAAAAAAAAAAAAAAAAAAAhAAAAGAAAABQAAADDHgAALw0AAAQqAAA1FAAAEAAAACYAAAAIAAAA//////////8="/>
              </a:ext>
            </a:extLst>
          </p:cNvSpPr>
          <p:nvPr/>
        </p:nvSpPr>
        <p:spPr>
          <a:xfrm>
            <a:off x="5000625" y="2143125"/>
            <a:ext cx="1829435" cy="1141730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3B608C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2" name="Скругленный прямоугольник 12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AbZDW3/0TtPtHuzmGeU1U0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CoKgAALQ0AAOk1AAAzFAAAEAAAACYAAAAIAAAA//////////8="/>
              </a:ext>
            </a:extLst>
          </p:cNvSpPr>
          <p:nvPr/>
        </p:nvSpPr>
        <p:spPr>
          <a:xfrm>
            <a:off x="6934200" y="214185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9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3" name="Скругленный прямоугольник 13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CAAAAT4G9DP///wgAAAAAAAAAABbQR3uONNdLtYeLjfAxKvABAAAAZAAAAAEAAABAAAAAAAAAAAAAAAAAAAAAAAAAAAAAAAAAAAAAAAAAAAAAAAAAAAAAAAAAAAAAAAAAAAAAAAAAAAAAAAAAAAAAAAAAAAAAAAAAAAAAAAAAAAAAAAAAAAAAFAAAADwAAAABAAAAAAAAAHAwoAAoAAAAAQAAABQAAAAUAAAAFAAAAAEAAAAAAAAAZAAAAGQAAAAAAAAAZAAAAGQAAAAVAAAAYAAAAAEAAAAAAAAAAAAAAAAAAAAAAAAAAAAAAAEAAABdNwAAAAAAAAAAAAABAAAA////AAAAAABCAAAAegAAAA8AAAAAAAAAAAAAADQAAAAAAAAAXQEAAAAAAAAKAAAAZAAAABYAAABMAAAAAQAAAAAAAAAEAAAAAAAAAAEAAAAAAAAASAAAAM7+///4AAAAZAAAAGQAAAAAAAAAy8vLAEgAAADO/v//+AAAAGQAAABkAAAAAAAAABcAAAAUAAAAAAAAAAAAAAD/fwAA/38AAAAAAAAJAAAABAAAAAAAAAAMAAAAEAAAAAAAAAAAAAAAAAAAAAAAAAAeAAAAaAAAAAAAAAAAAAAAAAAAAAAAAAAAAAAAECcAABAnAAAAAAAAAAAAAAAAAAAAAAAAAAAAAAAAAAAAAAAAAAAAAOwAAAAAAAAAwMD/AAAAAAAAAAAAAAAAAAAAAABkAAAAAAAAAH9/fwAKAAAAHwAAAFQAAABPgb0F////AQAAAAAAAAAAAAAAAAAAAAAAAAAAAAAAAAAAAAAAAAAAcDCgAP///wAAAAAAy8vLAMDA/wB/f38AAAAAAAAAAAAAAAAAAAAAAAAAAAAhAAAAGAAAABQAAAChKgAALw0AAOI1AAA1FAAAEAAAACYAAAAIAAAA//////////8="/>
              </a:ext>
            </a:extLst>
          </p:cNvSpPr>
          <p:nvPr/>
        </p:nvSpPr>
        <p:spPr>
          <a:xfrm>
            <a:off x="6929755" y="2143125"/>
            <a:ext cx="1829435" cy="1141730"/>
          </a:xfrm>
          <a:prstGeom prst="roundRect">
            <a:avLst>
              <a:gd name="adj" fmla="val 16667"/>
            </a:avLst>
          </a:prstGeom>
          <a:blipFill>
            <a:blip r:embed="rId8"/>
            <a:srcRect/>
            <a:stretch/>
          </a:blipFill>
          <a:ln w="25400" cap="flat" cmpd="sng" algn="ctr">
            <a:solidFill>
              <a:srgbClr val="7030A0"/>
            </a:solidFill>
            <a:prstDash val="solid"/>
            <a:headEnd type="none"/>
            <a:tailEnd type="none"/>
          </a:ln>
          <a:effectLst>
            <a:outerShdw blurRad="149860" dist="250113" dir="8458602" algn="ctr">
              <a:srgbClr val="000000">
                <a:alpha val="28000"/>
              </a:srgbClr>
            </a:outerShdw>
          </a:effectLst>
          <a:sp3d prstMaterial="legacyMetal"/>
        </p:spPr>
        <p:txBody>
          <a:bodyPr vert="horz" wrap="square" lIns="91440" tIns="45720" rIns="91440" bIns="45720" numCol="1" spcCol="215900" anchor="ctr"/>
          <a:lstStyle/>
          <a:p>
            <a:pPr lvl="1"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4" name="Скругленный прямоугольник 17"/>
          <p:cNvSpPr>
            <a:extLst>
              <a:ext uri="smNativeData">
                <pr:smNativeData xmlns:pr="smNativeData" val="SMDATA_13_9RtxYRMAAAAlAAAAZQAAAA0AAAAAkAAAAEgAAACQAAAASAAAAAAAAAABAAAAAAAAAAEAAABQAAAAhbacS3FV1T8AAAAAAADwvwAAAAAAAOA/AAAAAAAA4D8AAAAAAADgPwAAAAAAAOA/AAAAAAAA4D8AAAAAAADgPwAAAAAAAOA/AAAAAAAA4D8CAAAAjAAAAAEAAAAAAAAAT4G9DP///whkAAAAAAAAAAAAAAAAAAAAAAAAAAAAAAAAAAAAZAAAAAEAAABAAAAAAAAAAAAAAAAAAAAAAAAAAAAAAAAAAAAAAAAAAAAAAAAAAAAAAAAAAAAAAAAAAAAAAAAAAAAAAAAAAAAAAAAAAAAAAAAAAAAAAAAAAAAAAAAAAAAAFAAAADwAAAABAAAAAAAAADtgjA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O2CMAH9/fwDu7OEDzMzMAMDA/wB/f38AAAAAAAAAAAAAAAAAAAAAAAAAAAAhAAAAGAAAABQAAAChKgAALw0AAOI1AAA1FAAAEAAAACYAAAAIAAAA//////////8="/>
              </a:ext>
            </a:extLst>
          </p:cNvSpPr>
          <p:nvPr/>
        </p:nvSpPr>
        <p:spPr>
          <a:xfrm>
            <a:off x="6929755" y="2143125"/>
            <a:ext cx="1829435" cy="1141730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3B608C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endParaRPr lang="ru-ru" sz="2800" b="1"/>
          </a:p>
        </p:txBody>
      </p:sp>
      <p:sp>
        <p:nvSpPr>
          <p:cNvPr id="15" name="Прямоугольник 1"/>
          <p:cNvSpPr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AIQ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AvCwAAkgkAAIAOAADJCwAAEAAAACYAAAAIAAAA//////////8="/>
              </a:ext>
            </a:extLst>
          </p:cNvSpPr>
          <p:nvPr/>
        </p:nvSpPr>
        <p:spPr>
          <a:xfrm>
            <a:off x="1818005" y="1555750"/>
            <a:ext cx="539115" cy="360045"/>
          </a:xfrm>
          <a:prstGeom prst="rec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en-us" sz="2400" b="1"/>
              <a:t>1</a:t>
            </a:r>
            <a:r>
              <a:rPr lang="ru-ru" sz="2400" b="1"/>
              <a:t>3</a:t>
            </a:r>
            <a:endParaRPr lang="ru-ru" sz="2400" b="1"/>
          </a:p>
        </p:txBody>
      </p:sp>
      <p:sp>
        <p:nvSpPr>
          <p:cNvPr id="16" name="Прямоугольник 23"/>
          <p:cNvSpPr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AIQ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DaFgAAqwkAAO0ZAADiCwAAEAAAACYAAAAIAAAA//////////8="/>
              </a:ext>
            </a:extLst>
          </p:cNvSpPr>
          <p:nvPr/>
        </p:nvSpPr>
        <p:spPr>
          <a:xfrm>
            <a:off x="3714750" y="1571625"/>
            <a:ext cx="499745" cy="360045"/>
          </a:xfrm>
          <a:prstGeom prst="rec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ru-ru" sz="2400" b="1"/>
              <a:t>14</a:t>
            </a:r>
            <a:endParaRPr lang="ru-ru" sz="2400" b="1"/>
          </a:p>
        </p:txBody>
      </p:sp>
      <p:sp>
        <p:nvSpPr>
          <p:cNvPr id="17" name="Прямоугольник 24"/>
          <p:cNvSpPr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AIQ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C4IgAAqwkAAMslAADiCwAAEAAAACYAAAAIAAAA//////////8="/>
              </a:ext>
            </a:extLst>
          </p:cNvSpPr>
          <p:nvPr/>
        </p:nvSpPr>
        <p:spPr>
          <a:xfrm>
            <a:off x="5643880" y="1571625"/>
            <a:ext cx="499745" cy="360045"/>
          </a:xfrm>
          <a:prstGeom prst="rec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ru-ru" sz="2400" b="1"/>
              <a:t>15</a:t>
            </a:r>
            <a:endParaRPr lang="ru-ru" sz="2400" b="1"/>
          </a:p>
        </p:txBody>
      </p:sp>
      <p:sp>
        <p:nvSpPr>
          <p:cNvPr id="18" name="Прямоугольник 25"/>
          <p:cNvSpPr>
            <a:extLst>
              <a:ext uri="smNativeData">
                <pr:smNativeData xmlns:pr="smNativeData" val="SMDATA_13_9RtxYRMAAAAlAAAAZAAAAA0AAAAAkAAAAEgAAACQAAAASAAAAAAAAAABAAAAAAAAAAEAAABQAAAAAAAAAAAA4D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AAAAAA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D/LgAA9QkAABkyAAAsDAAAEAAAACYAAAAIAAAA//////////8="/>
              </a:ext>
            </a:extLst>
          </p:cNvSpPr>
          <p:nvPr/>
        </p:nvSpPr>
        <p:spPr>
          <a:xfrm>
            <a:off x="7639685" y="1618615"/>
            <a:ext cx="504190" cy="360045"/>
          </a:xfrm>
          <a:prstGeom prst="rect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ru-ru" sz="2400" b="1"/>
              <a:t>16</a:t>
            </a:r>
            <a:endParaRPr lang="ru-ru" sz="2400" b="1"/>
          </a:p>
        </p:txBody>
      </p:sp>
      <p:sp>
        <p:nvSpPr>
          <p:cNvPr id="19" name="TextBox 28"/>
          <p:cNvSpPr>
            <a:extLst>
              <a:ext uri="smNativeData">
                <pr:smNativeData xmlns:pr="smNativeData" val="SMDATA_13_9RtxYRMAAAAlAAAAZAAAAE0AAAAAkAAAAEgAAACQAAAASAAAAAAAAAAAAAAAAAAAAAEAAABQAAAAAAAAAAAA4D8AAAAAAADgPwAAAAAAAOA/AAAAAAAA4D8AAAAAAADgPwAAAAAAAOA/AAAAAAAA4D8AAAAAAADgPwAAAAAAAOA/AAAAAAAA4D8CAAAAjAAAAAEAAAADAAAA2/ypAPT/5gAAAAAAAAAAAAAAAAAAAAAAAAAAAAAAAAAAAAAAZAAAAAEAAABAAAAAAAAAAJz///9aAAAAAAAAAAEAAAAjAAAA4/zCAAAAAAAAAAAAAAAAAAAAAAAAAAAAAAAAAAAAAAAAAAAAAAAAAAAAAAAAAAAAAAAAAAAAAAAAAAAAFAAAADwAAAABAAAAAAAAAJm6VAAPAAAAAQAAABQAAAAUAAAAFAAAAAEAAAAAAAAAZAAAAGQAAAAAAAAAZAAAAGQAAAAVAAAAYAAAAAAAAAAAAAAAAAAAAAAAAAAAAAAAAAAAAAAAAAAAAAAAAAAAAAAAAAAAAAAAAAAACQAAAAAAAAAAAAAAAAAAAAAAAAAAAAAAAAAAAAAAAAAAAAAAAAAAAAAAAAAAAAAAABYAAABMAAAAAQAAAAAAAAACAAAAAAAAAAEAAAAAAAAJPgAAAAAAAAAfAAAAZAAAAGQAAAAAAAAAAAAAAAAAAAAAAAAAAAAAAAAAAAAAAAAAAAAAABcAAAAUAAAAAAAAAAAAAAD/fwAA/38AAAAAAAAJAAAABAAAAAIQAAAMAAAAEAAAAAAAAAAAAAAAAAAAAAAAAAAeAAAAaAAAAAAAAAAAAAAAAAAAAAAAAAAAAAAAECcAABAnAAAAAAAAAAAAAAAAAAAAAAAAAAAAAAAAAAAAAAAAAAAAAD8AAAAAAAAAwMD/AAAAAABkAAAAMgAAAAAAAABkAAAAAAAAAH9/fwAKAAAAHwAAAFQAAADb/KkA9P/mAOP8wgAAAAAAAAAAAAAAAAAAAAAAAAAAAAAAAAAAAAAAmbpUAAAAAAIAAAACAAAAAMDA/wB/f38AAAAAAAAAAAAAAAAAAAAAAAAAAAAhAAAAGAAAABQAAACzEAAA9AMAAMgwAAAsBwAAECAAACYAAAAIAAAA//////////8="/>
              </a:ext>
            </a:extLst>
          </p:cNvSpPr>
          <p:nvPr/>
        </p:nvSpPr>
        <p:spPr>
          <a:xfrm>
            <a:off x="2714625" y="642620"/>
            <a:ext cx="5215255" cy="523240"/>
          </a:xfrm>
          <a:prstGeom prst="rect">
            <a:avLst/>
          </a:prstGeom>
          <a:gradFill flip="none" rotWithShape="0">
            <a:gsLst>
              <a:gs pos="0">
                <a:srgbClr val="DBFCA9"/>
              </a:gs>
              <a:gs pos="35000">
                <a:srgbClr val="E3FCC2"/>
              </a:gs>
              <a:gs pos="100000">
                <a:srgbClr val="F4FFE6"/>
              </a:gs>
            </a:gsLst>
            <a:lin ang="16200000" scaled="0"/>
            <a:tileRect/>
          </a:gradFill>
          <a:ln w="9525" cap="flat" cmpd="sng" algn="ctr">
            <a:solidFill>
              <a:srgbClr val="99BA54"/>
            </a:solidFill>
            <a:prstDash val="solid"/>
            <a:headEnd type="none"/>
            <a:tailEnd type="none"/>
          </a:ln>
          <a:effectLst>
            <a:outerShdw blurRad="40005" dist="19685" dir="5400000" algn="tr">
              <a:schemeClr val="tx1">
                <a:alpha val="38000"/>
              </a:schemeClr>
            </a:outerShdw>
          </a:effectLst>
        </p:spPr>
        <p:txBody>
          <a:bodyPr vert="horz" wrap="square" lIns="91440" tIns="45720" rIns="91440" bIns="45720" numCol="1" spcCol="215900" anchor="t"/>
          <a:lstStyle/>
          <a:p>
            <a:pPr algn="ctr">
              <a:defRPr lang="ru-ru">
                <a:solidFill>
                  <a:srgbClr val="000000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  <a:r>
              <a:rPr lang="ru-ru" sz="2800" b="1" i="1">
                <a:solidFill>
                  <a:srgbClr val="7030A0"/>
                </a:solidFill>
              </a:rPr>
              <a:t>КАКОЙ ФОРМЫ ПРЕДМЕТ ?</a:t>
            </a:r>
            <a:endParaRPr lang="ru-ru" sz="2800" b="1" i="1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>
            <a:extLst>
              <a:ext uri="smNativeData">
                <pr:smNativeData xmlns:pr="smNativeData" val="SMDATA_13_9RtxY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IQ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8CgAAuxcAAIoyAACGIgAAECAAACYAAAAIAAAA//////////8="/>
              </a:ext>
            </a:extLst>
          </p:cNvSpPr>
          <p:nvPr/>
        </p:nvSpPr>
        <p:spPr>
          <a:xfrm>
            <a:off x="1785620" y="3857625"/>
            <a:ext cx="6430010" cy="175450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2" anchor="t"/>
          <a:lstStyle/>
          <a:p>
            <a:pPr>
              <a:defRPr lang="ru-ru"/>
            </a:pPr>
            <a:r>
              <a:rPr lang="ru-ru" b="1">
                <a:solidFill>
                  <a:srgbClr val="7030A0"/>
                </a:solidFill>
              </a:rPr>
              <a:t>Круглый круг похож на мячик,</a:t>
            </a:r>
            <a:r>
              <a:rPr lang="en-us" b="1">
                <a:solidFill>
                  <a:srgbClr val="7030A0"/>
                </a:solidFill>
              </a:rPr>
              <a:t>   </a:t>
            </a:r>
            <a:br/>
            <a:r>
              <a:rPr lang="ru-ru" b="1">
                <a:solidFill>
                  <a:srgbClr val="7030A0"/>
                </a:solidFill>
              </a:rPr>
              <a:t>Он по небу солнцем скачет.</a:t>
            </a:r>
            <a:br/>
            <a:r>
              <a:rPr lang="ru-ru" b="1">
                <a:solidFill>
                  <a:srgbClr val="7030A0"/>
                </a:solidFill>
              </a:rPr>
              <a:t>Круглый словно диск луны,</a:t>
            </a:r>
            <a:br/>
            <a:r>
              <a:rPr lang="ru-ru" b="1">
                <a:solidFill>
                  <a:srgbClr val="7030A0"/>
                </a:solidFill>
              </a:rPr>
              <a:t>Как </a:t>
            </a:r>
            <a:r>
              <a:rPr lang="ru-ru" b="1">
                <a:solidFill>
                  <a:srgbClr val="7030A0"/>
                </a:solidFill>
              </a:rPr>
              <a:t>бабулины блины,</a:t>
            </a:r>
            <a:endParaRPr lang="en-us" b="1">
              <a:solidFill>
                <a:srgbClr val="7030A0"/>
              </a:solidFill>
            </a:endParaRPr>
          </a:p>
          <a:p>
            <a:pPr>
              <a:defRPr lang="ru-ru"/>
            </a:pPr>
            <a:br/>
            <a:br/>
            <a:r>
              <a:rPr lang="ru-ru" b="1">
                <a:solidFill>
                  <a:srgbClr val="7030A0"/>
                </a:solidFill>
              </a:rPr>
              <a:t>Как тарелка, как венок,</a:t>
            </a:r>
            <a:br/>
            <a:r>
              <a:rPr lang="ru-ru" b="1">
                <a:solidFill>
                  <a:srgbClr val="7030A0"/>
                </a:solidFill>
              </a:rPr>
              <a:t>Как веселый колобок,</a:t>
            </a:r>
            <a:br/>
            <a:r>
              <a:rPr lang="ru-ru" b="1">
                <a:solidFill>
                  <a:srgbClr val="7030A0"/>
                </a:solidFill>
              </a:rPr>
              <a:t>Как колеса, как колечки,</a:t>
            </a:r>
            <a:br/>
            <a:r>
              <a:rPr lang="ru-ru" b="1">
                <a:solidFill>
                  <a:srgbClr val="7030A0"/>
                </a:solidFill>
              </a:rPr>
              <a:t>Как пирог из теплой печки!</a:t>
            </a:r>
            <a:br/>
            <a:endParaRPr lang="ru-ru" b="1">
              <a:solidFill>
                <a:srgbClr val="7030A0"/>
              </a:solidFill>
            </a:endParaRPr>
          </a:p>
        </p:txBody>
      </p:sp>
      <p:sp>
        <p:nvSpPr>
          <p:cNvPr id="21" name="Управляющая кнопка: домой 20">
            <a:hlinkClick r:id="" action="ppaction://hlinkshowjump?jump=endshow"/>
          </p:cNvPr>
          <p:cNvSpPr>
            <a:extLst>
              <a:ext uri="smNativeData">
                <pr:smNativeData xmlns:pr="smNativeData" val="SMDATA_13_9RtxYRMAAAAlAAAAvQIAAA0AAAAAkAAAAEgAAACQAAAASAAAAAAAAAABAAAAAAAAAAEAAABQAAAANDMzMzMzwz8AAAAAAADgPwAAAAAAAOA/AAAAAAAA4D8AAAAAAADgPwAAAAAAAOA/AAAAAAAA4D8AAAAAAADgPwAAAAAAAOA/AAAAAAAA4D8CAAAAjAAAAAEAAAADAAAAX0SAAHtXqAAAAAAAAAAAAAAAAAAAAAAAAAAAAAAAAAAAAAAAZAAAAAEAAABAAAAAAAAAAJz///9aAAAAAAAAAAEAAABQAAAAe1inAAAAAAAAAAAAAAAAAAAAAAAAAAAAAAAAAAAAAAAAAAAAAAAAAAAAAAAAAAAAAAAAAAAAAAAAAAAAFAAAADwAAAAAAAAAAAAAAAAAAAAPAAAAAQAAACMAAAAjAAAAIwAAAB4AAAAAAAAAZAAAAGQAAAAAAAAAZAAAAGQAAAAVAAAAYAAAAAAAAAAAAAAADwAAACADAAAAAAAAAAAAAAEAAACgMgAAVgcAAKr4//8BAAAAAAAACQEAAABkAAAAAAAAABQAAABAHwAAAAAAACYAAAAAAAAAwOD//wAAAAAmAAAAZAAAABYAAABMAAAAAQAAAAAAAAACAAAAAAAAAAEAAAAAAAAJQQAAAAAAAAAkAAAAZAAAAGQAAAAAAAAAzMzMAAAAAABQAAAAUAAAAGQAAABkAAAAAAAAABcAAAAUAAAAAAAAAAAAAAD/fwAA/38AAAAAAAAJAAAABAAAADajR5QMAAAAEAAAAAAAAAAAAAAAAAAAAAAAAAAeAAAAaAAAAAAAAAAAAAAAAAAAAAAAAAAAAAAAECcAABAnAAAAAAAAAAAAAAAAAAAAAAAAAAAAAAAAAAAAAAAAAAAAAD8AAAAAAAAAwMD/AAAAAABkAAAAMgAAAAAAAABkAAAAAAAAAH9/fwAKAAAAHwAAAFQAAABfRIAAe1eoAHtYpwAAAAAAAAAAAAAAAAAAAAAAAAAAAAAAAAAAAAAAAAAAAAAAAAIAAAACzMzMAMDA/wB/f38AAAAAAAAAAAAAAAAAAAAAAAAAAAAhAAAAGAAAABQAAABuKAAAHScAAPIrAABPKQAAEAAAACYAAAAIAAAA//////////8="/>
              </a:ext>
            </a:extLst>
          </p:cNvSpPr>
          <p:nvPr/>
        </p:nvSpPr>
        <p:spPr>
          <a:xfrm>
            <a:off x="6572250" y="6358255"/>
            <a:ext cx="571500" cy="356870"/>
          </a:xfrm>
          <a:prstGeom prst="actionButtonHome">
            <a:avLst/>
          </a:prstGeom>
          <a:gradFill flip="none" rotWithShape="0">
            <a:gsLst>
              <a:gs pos="0">
                <a:srgbClr val="5F4480"/>
              </a:gs>
              <a:gs pos="80000">
                <a:srgbClr val="7B58A7"/>
              </a:gs>
              <a:gs pos="100000">
                <a:srgbClr val="7B57A8"/>
              </a:gs>
            </a:gsLst>
            <a:lin ang="16200000" scaled="0"/>
            <a:tileRect/>
          </a:gradFill>
          <a:ln>
            <a:noFill/>
          </a:ln>
          <a:effectLst>
            <a:outerShdw blurRad="40005" dist="22860" dir="5400000" algn="tr">
              <a:schemeClr val="tx1">
                <a:alpha val="35000"/>
              </a:schemeClr>
            </a:outerShdw>
          </a:effectLst>
        </p:spPr>
        <p:txBody>
          <a:bodyPr vert="horz" wrap="square" lIns="91440" tIns="45720" rIns="91440" bIns="45720" numCol="1" spcCol="215900" anchor="ctr"/>
          <a:lstStyle/>
          <a:p>
            <a:pPr algn="ctr">
              <a:defRPr lang="ru-ru">
                <a:solidFill>
                  <a:srgbClr val="FFFFFF"/>
                </a:solidFill>
                <a:latin typeface="Calibri" pitchFamily="2" charset="-52"/>
                <a:ea typeface="Calibri" pitchFamily="2" charset="-52"/>
                <a:cs typeface="Calibri" pitchFamily="2" charset="-52"/>
              </a:defRPr>
            </a:pPr>
          </a:p>
        </p:txBody>
      </p:sp>
    </p:spTree>
  </p:cSld>
  <p:clrMapOvr>
    <a:masterClrMapping/>
  </p:clrMapOvr>
  <p:transition spd="fast" p14:dur="800" advClick="0">
    <p:extLst>
      <p:ext uri="smNativeData">
        <pr:smNativeData xmlns:pr="smNativeData" val="9RtxYQAAAAAgAwAAAAAAAAAAAAAAAAAAAAAAAAAAAAAAAAAAAA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5" grpId="0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</p:bldLst>
    <p:extLst>
      <p:ext uri="smNativeData">
        <pr:smNativeData xmlns:pr="smNativeData" val="9RtxYRwAAAAFAAAA/f///wIAAAATAAAACgAAAAAAAAAAAAAAAAAAAAkAAAD9////AQAAABMAAAAKAAAAAAAAAAAAAAAAAAAADwAAAP3///8CAAAAEwAAAAoAAAAAAAAAAAAAAAAAAAATAAAA/f///wEAAAATAAAACgAAAAAAAAAAAAAAAAAAABoAAAD9////AgAAABMAAAAKAAAAAAAAAAAAAAAAAAAAHgAAAP3///8BAAAAEwAAAAoAAAAAAAAAAAAAAAAAAAAkAAAA/f///wIAAAATAAAACgAAAAAAAAAAAAAAAAAAACgAAAD9////AQAAABMAAAAKAAAAAAAAAAAAAAAAAAAALwAAAP3///8CAAAAEwAAAAoAAAAAAAAAAAAAAAAAAAAzAAAA/f///wEAAAATAAAACgAAAAAAAAAAAAAAAAAAADkAAAD9////AgAAABMAAAAKAAAAAAAAAAAAAAAAAAAAPQAAAP3///8BAAAAEwAAAAoAAAAAAAAAAAAAAAAAAABEAAAA/f///wIAAAATAAAACgAAAAAAAAAAAAAAAAAAAEgAAAD9////AQAAABMAAAAKAAAAAAAAAAAAAAAAAAAATgAAAP3///8CAAAAEwAAAAoAAAAAAAAAAAAAAAAAAABSAAAA/f///wEAAAATAAAACgAAAAAAAAAAAAAAAAAAAFkAAAD9////AgAAADUAAAAgAAAAAAAAAAAAAAAAAAAAXgAAAP3///8CAAAANQAAACAAAAAAAAAAAAAAAAAAAABjAAAA/f///wIAAAA1AAAAIAAAAAAAAAAAAAAAAAAAAGsAAAD9////AgAAADUAAAAgAAAAAAAAAAAAAAAAAAAAcAAAAP3///8CAAAANQAAACAAAAAAAAAAAAAAAAAAAAB1AAAA/f///wIAAAA1AAAAIAAAAAAAAAAAAAAAAAAAAH0AAAD9////AgAAADUAAAAgAAAAAAAAAAAAAAAAAAAAggAAAP3///8CAAAANQAAACAAAAAAAAAAAAAAAAAAAACHAAAA/f///wIAAAA1AAAAIAAAAAAAAAAAAAAAAAAAAI8AAAD9////AgAAADUAAAAgAAAAAAAAAAAAAAAAAAAAlAAAAP3///8CAAAANQAAACAAAAAAAAAAAAAAAAAAAACZAAAA/f///wIAAAA1AAAAIAAAAAAAAAAAAAAAAAAAAA=="/>
      </p:ext>
    </p:ext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Admin</dc:creator>
  <cp:keywords/>
  <dc:description/>
  <cp:lastModifiedBy>User</cp:lastModifiedBy>
  <cp:revision>0</cp:revision>
  <dcterms:created xsi:type="dcterms:W3CDTF">2018-05-17T02:02:45Z</dcterms:created>
  <dcterms:modified xsi:type="dcterms:W3CDTF">2021-10-21T07:51:17Z</dcterms:modified>
</cp:coreProperties>
</file>