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33B88-74CC-4061-A1E3-EFCF9A704F6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6753-E0D5-4145-BA5A-AA68AC113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74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«</a:t>
            </a:r>
            <a:r>
              <a:rPr lang="en-US" dirty="0" smtClean="0"/>
              <a:t>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3571875"/>
            <a:ext cx="6196405" cy="21511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~PP1009.WAV">
            <a:hlinkClick r:id="" action="ppaction://media"/>
          </p:cNvPr>
          <p:cNvPicPr>
            <a:picLocks noRot="1" noChangeAspect="1"/>
          </p:cNvPicPr>
          <p:nvPr>
            <a:wavAudioFile r:embed="rId1" name="~PP1009.WAV"/>
          </p:nvPr>
        </p:nvPicPr>
        <p:blipFill>
          <a:blip r:embed="rId3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1026" name="Picture 2" descr="http://sch161zelenogorsk.ru/images/news/sch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214554"/>
            <a:ext cx="4775170" cy="34108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727201" y="1484784"/>
            <a:ext cx="5723468" cy="310151"/>
          </a:xfrm>
        </p:spPr>
        <p:txBody>
          <a:bodyPr>
            <a:normAutofit fontScale="90000"/>
          </a:bodyPr>
          <a:lstStyle/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988840"/>
            <a:ext cx="5712179" cy="2376264"/>
          </a:xfrm>
        </p:spPr>
        <p:txBody>
          <a:bodyPr/>
          <a:lstStyle/>
          <a:p>
            <a:pPr algn="l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  der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Schule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lernt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man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viel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lesen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rechnen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Sport und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Spiel,</a:t>
            </a:r>
          </a:p>
          <a:p>
            <a:pPr algn="l"/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basteln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singen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tutnen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schreiben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Niemand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will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ein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Dummkopf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bleiben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~PP626.WAV">
            <a:hlinkClick r:id="" action="ppaction://media"/>
          </p:cNvPr>
          <p:cNvPicPr>
            <a:picLocks noRot="1" noChangeAspect="1"/>
          </p:cNvPicPr>
          <p:nvPr>
            <a:wavAudioFile r:embed="rId1" name="~PP626.WAV"/>
          </p:nvPr>
        </p:nvPicPr>
        <p:blipFill>
          <a:blip r:embed="rId3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24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Der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Stundenplan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16832"/>
            <a:ext cx="8136904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Kunst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Mathematik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Sachkunde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Werken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Sport            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Russisch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Textilarbeit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Religion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Musik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2710" y="4149080"/>
            <a:ext cx="3199329" cy="2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46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Lilli und </a:t>
            </a:r>
            <a:r>
              <a:rPr lang="en-US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Pixi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110" t="25002" r="5380" b="18867"/>
          <a:stretch/>
        </p:blipFill>
        <p:spPr bwMode="auto">
          <a:xfrm>
            <a:off x="5364088" y="1988840"/>
            <a:ext cx="208823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08" t="57755" r="78895" b="12362"/>
          <a:stretch/>
        </p:blipFill>
        <p:spPr bwMode="auto">
          <a:xfrm>
            <a:off x="1619672" y="1916832"/>
            <a:ext cx="234372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5619" y="5373216"/>
            <a:ext cx="4725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dein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Lieblingsfach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709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Sucht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Wörter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Wörterbuch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119257"/>
            <a:ext cx="3036952" cy="36038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Schürze</a:t>
            </a:r>
            <a:r>
              <a:rPr lang="en-US" dirty="0" smtClean="0"/>
              <a:t>         -</a:t>
            </a:r>
          </a:p>
          <a:p>
            <a:pPr marL="0" indent="0">
              <a:buNone/>
            </a:pPr>
            <a:r>
              <a:rPr lang="en-US" dirty="0" smtClean="0"/>
              <a:t>das </a:t>
            </a:r>
            <a:r>
              <a:rPr lang="en-US" dirty="0" err="1" smtClean="0"/>
              <a:t>Geschenk</a:t>
            </a:r>
            <a:r>
              <a:rPr lang="en-US" dirty="0" smtClean="0"/>
              <a:t>      -</a:t>
            </a:r>
          </a:p>
          <a:p>
            <a:pPr marL="0" indent="0">
              <a:buNone/>
            </a:pPr>
            <a:r>
              <a:rPr lang="en-US" dirty="0" smtClean="0"/>
              <a:t>das </a:t>
            </a:r>
            <a:r>
              <a:rPr lang="en-US" dirty="0" err="1" smtClean="0"/>
              <a:t>Stofftier</a:t>
            </a:r>
            <a:r>
              <a:rPr lang="en-US" dirty="0" smtClean="0"/>
              <a:t>         -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Weihnachtkarte</a:t>
            </a:r>
            <a:r>
              <a:rPr lang="en-US" dirty="0" smtClean="0"/>
              <a:t>  -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Bilderrahmen</a:t>
            </a:r>
            <a:r>
              <a:rPr lang="en-US" dirty="0" smtClean="0"/>
              <a:t>      -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379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Schürze</a:t>
            </a:r>
            <a:r>
              <a:rPr lang="en-US" dirty="0">
                <a:solidFill>
                  <a:prstClr val="black"/>
                </a:solidFill>
              </a:rPr>
              <a:t>         </a:t>
            </a:r>
            <a:r>
              <a:rPr lang="en-US" dirty="0" smtClean="0">
                <a:solidFill>
                  <a:prstClr val="black"/>
                </a:solidFill>
              </a:rPr>
              <a:t>-      </a:t>
            </a:r>
            <a:r>
              <a:rPr lang="ru-RU" dirty="0" smtClean="0">
                <a:solidFill>
                  <a:prstClr val="black"/>
                </a:solidFill>
              </a:rPr>
              <a:t>фартук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das </a:t>
            </a:r>
            <a:r>
              <a:rPr lang="en-US" dirty="0" err="1">
                <a:solidFill>
                  <a:prstClr val="black"/>
                </a:solidFill>
              </a:rPr>
              <a:t>Geschenk</a:t>
            </a:r>
            <a:r>
              <a:rPr lang="en-US" dirty="0">
                <a:solidFill>
                  <a:prstClr val="black"/>
                </a:solidFill>
              </a:rPr>
              <a:t>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  подарок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das </a:t>
            </a:r>
            <a:r>
              <a:rPr lang="en-US" dirty="0" err="1">
                <a:solidFill>
                  <a:prstClr val="black"/>
                </a:solidFill>
              </a:rPr>
              <a:t>Stofftier</a:t>
            </a:r>
            <a:r>
              <a:rPr lang="en-US" dirty="0">
                <a:solidFill>
                  <a:prstClr val="black"/>
                </a:solidFill>
              </a:rPr>
              <a:t>   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  мягкая игрушка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Weihnachtkarte</a:t>
            </a:r>
            <a:r>
              <a:rPr lang="en-US" dirty="0">
                <a:solidFill>
                  <a:prstClr val="black"/>
                </a:solidFill>
              </a:rPr>
              <a:t>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открытка 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Bilderrahmen</a:t>
            </a:r>
            <a:r>
              <a:rPr lang="en-US" dirty="0">
                <a:solidFill>
                  <a:prstClr val="black"/>
                </a:solidFill>
              </a:rPr>
              <a:t>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рамка для                </a:t>
            </a:r>
          </a:p>
          <a:p>
            <a:pPr marL="0" lvl="0" indent="0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</a:t>
            </a:r>
            <a:r>
              <a:rPr lang="ru-RU" dirty="0" err="1" smtClean="0">
                <a:solidFill>
                  <a:prstClr val="black"/>
                </a:solidFill>
              </a:rPr>
              <a:t>картинок,фото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249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811217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Fragen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zum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Text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119257"/>
            <a:ext cx="6912768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schreibt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wen?</a:t>
            </a:r>
          </a:p>
          <a:p>
            <a:pPr marL="0" indent="0">
              <a:buNone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bereiten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unsere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deutschen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Freunde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auf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Weihnachten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Welches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Svens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Lieblingsfach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3603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1873" y="764705"/>
            <a:ext cx="2870390" cy="245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82930"/>
            <a:ext cx="2660526" cy="253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2660526" cy="253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1872" y="3317630"/>
            <a:ext cx="2870391" cy="264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1314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199</TotalTime>
  <Words>102</Words>
  <Application>Microsoft Office PowerPoint</Application>
  <PresentationFormat>Экран (4:3)</PresentationFormat>
  <Paragraphs>27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Тема «In der Schule»</vt:lpstr>
      <vt:lpstr>Слайд 2</vt:lpstr>
      <vt:lpstr>Der Stundenplan</vt:lpstr>
      <vt:lpstr>Lilli und Pixi</vt:lpstr>
      <vt:lpstr>Sucht diese Wörter im Wörterbuch?</vt:lpstr>
      <vt:lpstr>Слайд 6</vt:lpstr>
      <vt:lpstr>Fragen zum Text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 der Schule lernt man viel  les</dc:title>
  <dc:creator>Пользователь</dc:creator>
  <cp:lastModifiedBy>Макс</cp:lastModifiedBy>
  <cp:revision>10</cp:revision>
  <dcterms:created xsi:type="dcterms:W3CDTF">2016-12-11T14:06:37Z</dcterms:created>
  <dcterms:modified xsi:type="dcterms:W3CDTF">2017-01-23T17:14:45Z</dcterms:modified>
</cp:coreProperties>
</file>